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1" r:id="rId6"/>
    <p:sldId id="264" r:id="rId7"/>
    <p:sldId id="265" r:id="rId8"/>
    <p:sldId id="266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DDF5"/>
    <a:srgbClr val="E5A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4" autoAdjust="0"/>
    <p:restoredTop sz="94660"/>
  </p:normalViewPr>
  <p:slideViewPr>
    <p:cSldViewPr>
      <p:cViewPr varScale="1">
        <p:scale>
          <a:sx n="108" d="100"/>
          <a:sy n="108" d="100"/>
        </p:scale>
        <p:origin x="169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1CA7-44AE-45E9-86F5-FD93C85D9CB4}" type="datetimeFigureOut">
              <a:rPr lang="es-MX" smtClean="0"/>
              <a:pPr/>
              <a:t>11/12/2022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CA8A7-91F8-4228-8E4A-C348AFF13140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1CA7-44AE-45E9-86F5-FD93C85D9CB4}" type="datetimeFigureOut">
              <a:rPr lang="es-MX" smtClean="0"/>
              <a:pPr/>
              <a:t>11/12/2022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CA8A7-91F8-4228-8E4A-C348AFF13140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1CA7-44AE-45E9-86F5-FD93C85D9CB4}" type="datetimeFigureOut">
              <a:rPr lang="es-MX" smtClean="0"/>
              <a:pPr/>
              <a:t>11/12/2022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CA8A7-91F8-4228-8E4A-C348AFF13140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1CA7-44AE-45E9-86F5-FD93C85D9CB4}" type="datetimeFigureOut">
              <a:rPr lang="es-MX" smtClean="0"/>
              <a:pPr/>
              <a:t>11/12/2022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CA8A7-91F8-4228-8E4A-C348AFF13140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1CA7-44AE-45E9-86F5-FD93C85D9CB4}" type="datetimeFigureOut">
              <a:rPr lang="es-MX" smtClean="0"/>
              <a:pPr/>
              <a:t>11/12/2022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CA8A7-91F8-4228-8E4A-C348AFF13140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1CA7-44AE-45E9-86F5-FD93C85D9CB4}" type="datetimeFigureOut">
              <a:rPr lang="es-MX" smtClean="0"/>
              <a:pPr/>
              <a:t>11/12/2022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CA8A7-91F8-4228-8E4A-C348AFF13140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1CA7-44AE-45E9-86F5-FD93C85D9CB4}" type="datetimeFigureOut">
              <a:rPr lang="es-MX" smtClean="0"/>
              <a:pPr/>
              <a:t>11/12/2022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CA8A7-91F8-4228-8E4A-C348AFF13140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1CA7-44AE-45E9-86F5-FD93C85D9CB4}" type="datetimeFigureOut">
              <a:rPr lang="es-MX" smtClean="0"/>
              <a:pPr/>
              <a:t>11/12/2022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CA8A7-91F8-4228-8E4A-C348AFF13140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1CA7-44AE-45E9-86F5-FD93C85D9CB4}" type="datetimeFigureOut">
              <a:rPr lang="es-MX" smtClean="0"/>
              <a:pPr/>
              <a:t>11/12/2022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CA8A7-91F8-4228-8E4A-C348AFF13140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1CA7-44AE-45E9-86F5-FD93C85D9CB4}" type="datetimeFigureOut">
              <a:rPr lang="es-MX" smtClean="0"/>
              <a:pPr/>
              <a:t>11/12/2022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CA8A7-91F8-4228-8E4A-C348AFF13140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D1CA7-44AE-45E9-86F5-FD93C85D9CB4}" type="datetimeFigureOut">
              <a:rPr lang="es-MX" smtClean="0"/>
              <a:pPr/>
              <a:t>11/12/2022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CA8A7-91F8-4228-8E4A-C348AFF13140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D1CA7-44AE-45E9-86F5-FD93C85D9CB4}" type="datetimeFigureOut">
              <a:rPr lang="es-MX" smtClean="0"/>
              <a:pPr/>
              <a:t>11/12/2022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CA8A7-91F8-4228-8E4A-C348AFF13140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http://www.anglaisfacile.com/cgi2/myexam/images2/57391.jpg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http://www.anglaisfacile.com/cgi2/myexam/images2/57395.jpg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http://www.anglaisfacile.com/cgi2/myexam/images2/57381.jpg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www.anglaisfacile.com/cgi2/myexam/images2/57384.jpg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http://www.anglaisfacile.com/cgi2/myexam/images2/57387.jpg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643042" y="3571876"/>
            <a:ext cx="578647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/>
          <a:lstStyle/>
          <a:p>
            <a:r>
              <a:rPr lang="es-MX" b="1" dirty="0">
                <a:solidFill>
                  <a:srgbClr val="00B050"/>
                </a:solidFill>
                <a:latin typeface="Curlz MT" pitchFamily="82" charset="0"/>
              </a:rPr>
              <a:t>PERSONALITY ADJECTIVES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71604" y="2571744"/>
            <a:ext cx="6400800" cy="3143272"/>
          </a:xfrm>
        </p:spPr>
        <p:txBody>
          <a:bodyPr>
            <a:normAutofit fontScale="92500" lnSpcReduction="10000"/>
          </a:bodyPr>
          <a:lstStyle/>
          <a:p>
            <a:r>
              <a:rPr lang="es-MX" dirty="0" err="1">
                <a:solidFill>
                  <a:srgbClr val="00B050"/>
                </a:solidFill>
              </a:rPr>
              <a:t>What</a:t>
            </a:r>
            <a:r>
              <a:rPr lang="es-MX" dirty="0">
                <a:solidFill>
                  <a:srgbClr val="00B050"/>
                </a:solidFill>
              </a:rPr>
              <a:t> are </a:t>
            </a:r>
            <a:r>
              <a:rPr lang="es-MX" dirty="0" err="1">
                <a:solidFill>
                  <a:srgbClr val="00B050"/>
                </a:solidFill>
              </a:rPr>
              <a:t>you</a:t>
            </a:r>
            <a:r>
              <a:rPr lang="es-MX" dirty="0">
                <a:solidFill>
                  <a:srgbClr val="00B050"/>
                </a:solidFill>
              </a:rPr>
              <a:t> </a:t>
            </a:r>
            <a:r>
              <a:rPr lang="es-MX" dirty="0" err="1">
                <a:solidFill>
                  <a:srgbClr val="00B050"/>
                </a:solidFill>
              </a:rPr>
              <a:t>like</a:t>
            </a:r>
            <a:r>
              <a:rPr lang="es-MX" dirty="0">
                <a:solidFill>
                  <a:srgbClr val="00B050"/>
                </a:solidFill>
              </a:rPr>
              <a:t>?</a:t>
            </a:r>
          </a:p>
          <a:p>
            <a:r>
              <a:rPr lang="es-MX" dirty="0" err="1">
                <a:solidFill>
                  <a:srgbClr val="00B050"/>
                </a:solidFill>
              </a:rPr>
              <a:t>What´s</a:t>
            </a:r>
            <a:r>
              <a:rPr lang="es-MX" dirty="0">
                <a:solidFill>
                  <a:srgbClr val="00B050"/>
                </a:solidFill>
              </a:rPr>
              <a:t> </a:t>
            </a:r>
            <a:r>
              <a:rPr lang="es-MX" dirty="0" err="1">
                <a:solidFill>
                  <a:srgbClr val="00B050"/>
                </a:solidFill>
              </a:rPr>
              <a:t>your</a:t>
            </a:r>
            <a:r>
              <a:rPr lang="es-MX" dirty="0">
                <a:solidFill>
                  <a:srgbClr val="00B050"/>
                </a:solidFill>
              </a:rPr>
              <a:t> </a:t>
            </a:r>
            <a:r>
              <a:rPr lang="es-MX" dirty="0" err="1">
                <a:solidFill>
                  <a:srgbClr val="00B050"/>
                </a:solidFill>
              </a:rPr>
              <a:t>brother</a:t>
            </a:r>
            <a:r>
              <a:rPr lang="es-MX" dirty="0">
                <a:solidFill>
                  <a:srgbClr val="00B050"/>
                </a:solidFill>
              </a:rPr>
              <a:t> </a:t>
            </a:r>
            <a:r>
              <a:rPr lang="es-MX" dirty="0" err="1">
                <a:solidFill>
                  <a:srgbClr val="00B050"/>
                </a:solidFill>
              </a:rPr>
              <a:t>like</a:t>
            </a:r>
            <a:r>
              <a:rPr lang="es-MX" dirty="0">
                <a:solidFill>
                  <a:srgbClr val="00B050"/>
                </a:solidFill>
              </a:rPr>
              <a:t>?</a:t>
            </a:r>
          </a:p>
          <a:p>
            <a:pPr algn="l"/>
            <a:r>
              <a:rPr lang="es-MX" b="1" dirty="0">
                <a:solidFill>
                  <a:schemeClr val="tx1"/>
                </a:solidFill>
              </a:rPr>
              <a:t>WHAT</a:t>
            </a:r>
            <a:r>
              <a:rPr lang="es-MX" dirty="0"/>
              <a:t>   </a:t>
            </a:r>
            <a:r>
              <a:rPr lang="es-MX" dirty="0">
                <a:solidFill>
                  <a:srgbClr val="FFFF00"/>
                </a:solidFill>
              </a:rPr>
              <a:t>+</a:t>
            </a:r>
            <a:r>
              <a:rPr lang="es-MX" dirty="0"/>
              <a:t>            </a:t>
            </a:r>
            <a:r>
              <a:rPr lang="es-MX" dirty="0">
                <a:solidFill>
                  <a:srgbClr val="FFFF00"/>
                </a:solidFill>
              </a:rPr>
              <a:t>+</a:t>
            </a:r>
            <a:r>
              <a:rPr lang="es-MX" dirty="0"/>
              <a:t>                </a:t>
            </a:r>
            <a:r>
              <a:rPr lang="es-MX" dirty="0">
                <a:solidFill>
                  <a:srgbClr val="FFFF00"/>
                </a:solidFill>
              </a:rPr>
              <a:t>+ </a:t>
            </a:r>
            <a:r>
              <a:rPr lang="es-MX" dirty="0"/>
              <a:t>  </a:t>
            </a:r>
            <a:r>
              <a:rPr lang="es-MX" dirty="0">
                <a:solidFill>
                  <a:srgbClr val="FF0000"/>
                </a:solidFill>
              </a:rPr>
              <a:t> </a:t>
            </a:r>
            <a:r>
              <a:rPr lang="es-MX" dirty="0">
                <a:solidFill>
                  <a:schemeClr val="tx1"/>
                </a:solidFill>
              </a:rPr>
              <a:t>LIKE</a:t>
            </a:r>
            <a:r>
              <a:rPr lang="es-MX" dirty="0">
                <a:solidFill>
                  <a:srgbClr val="FF0000"/>
                </a:solidFill>
              </a:rPr>
              <a:t>   </a:t>
            </a:r>
            <a:r>
              <a:rPr lang="es-MX" dirty="0">
                <a:solidFill>
                  <a:srgbClr val="FFFF00"/>
                </a:solidFill>
              </a:rPr>
              <a:t>?</a:t>
            </a:r>
          </a:p>
          <a:p>
            <a:pPr algn="l"/>
            <a:endParaRPr lang="es-MX" dirty="0"/>
          </a:p>
          <a:p>
            <a:pPr algn="l"/>
            <a:r>
              <a:rPr lang="es-MX" b="1" dirty="0" err="1">
                <a:solidFill>
                  <a:schemeClr val="tx1"/>
                </a:solidFill>
                <a:latin typeface="Kristen ITC" pitchFamily="66" charset="0"/>
              </a:rPr>
              <a:t>I´m</a:t>
            </a:r>
            <a:r>
              <a:rPr lang="es-MX" b="1" dirty="0">
                <a:solidFill>
                  <a:schemeClr val="tx1"/>
                </a:solidFill>
                <a:latin typeface="Kristen ITC" pitchFamily="66" charset="0"/>
              </a:rPr>
              <a:t> sociable and </a:t>
            </a:r>
            <a:r>
              <a:rPr lang="es-MX" b="1" dirty="0" err="1">
                <a:solidFill>
                  <a:schemeClr val="tx1"/>
                </a:solidFill>
                <a:latin typeface="Kristen ITC" pitchFamily="66" charset="0"/>
              </a:rPr>
              <a:t>funny</a:t>
            </a:r>
            <a:endParaRPr lang="es-MX" b="1" dirty="0">
              <a:solidFill>
                <a:schemeClr val="tx1"/>
              </a:solidFill>
              <a:latin typeface="Kristen ITC" pitchFamily="66" charset="0"/>
            </a:endParaRPr>
          </a:p>
          <a:p>
            <a:pPr algn="l"/>
            <a:r>
              <a:rPr lang="es-MX" b="1" dirty="0" err="1">
                <a:solidFill>
                  <a:schemeClr val="tx1"/>
                </a:solidFill>
                <a:latin typeface="Kristen ITC" pitchFamily="66" charset="0"/>
              </a:rPr>
              <a:t>He´s</a:t>
            </a:r>
            <a:r>
              <a:rPr lang="es-MX" b="1" dirty="0">
                <a:solidFill>
                  <a:schemeClr val="tx1"/>
                </a:solidFill>
                <a:latin typeface="Kristen ITC" pitchFamily="66" charset="0"/>
              </a:rPr>
              <a:t>  </a:t>
            </a:r>
            <a:r>
              <a:rPr lang="es-MX" b="1" dirty="0" err="1">
                <a:solidFill>
                  <a:schemeClr val="tx1"/>
                </a:solidFill>
                <a:latin typeface="Kristen ITC" pitchFamily="66" charset="0"/>
              </a:rPr>
              <a:t>bossy</a:t>
            </a:r>
            <a:r>
              <a:rPr lang="es-MX" b="1" dirty="0">
                <a:solidFill>
                  <a:schemeClr val="tx1"/>
                </a:solidFill>
                <a:latin typeface="Kristen ITC" pitchFamily="66" charset="0"/>
              </a:rPr>
              <a:t> and </a:t>
            </a:r>
            <a:r>
              <a:rPr lang="es-MX" b="1" dirty="0" err="1">
                <a:solidFill>
                  <a:schemeClr val="tx1"/>
                </a:solidFill>
                <a:latin typeface="Kristen ITC" pitchFamily="66" charset="0"/>
              </a:rPr>
              <a:t>selfish</a:t>
            </a:r>
            <a:endParaRPr lang="es-MX" b="1" dirty="0">
              <a:solidFill>
                <a:schemeClr val="tx1"/>
              </a:solidFill>
              <a:latin typeface="Kristen ITC" pitchFamily="66" charset="0"/>
            </a:endParaRPr>
          </a:p>
          <a:p>
            <a:pPr algn="l"/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3286116" y="3643314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AM</a:t>
            </a:r>
          </a:p>
          <a:p>
            <a:r>
              <a:rPr lang="es-MX" dirty="0"/>
              <a:t>IS</a:t>
            </a:r>
          </a:p>
          <a:p>
            <a:r>
              <a:rPr lang="es-MX" dirty="0"/>
              <a:t>ARE</a:t>
            </a:r>
          </a:p>
        </p:txBody>
      </p:sp>
      <p:sp>
        <p:nvSpPr>
          <p:cNvPr id="6" name="5 Cara sonriente"/>
          <p:cNvSpPr/>
          <p:nvPr/>
        </p:nvSpPr>
        <p:spPr>
          <a:xfrm>
            <a:off x="4429124" y="3714752"/>
            <a:ext cx="714380" cy="571504"/>
          </a:xfrm>
          <a:prstGeom prst="smileyFace">
            <a:avLst/>
          </a:prstGeom>
          <a:solidFill>
            <a:srgbClr val="E5A3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it-IT" sz="6000" b="1" dirty="0">
                <a:latin typeface="Rockwell" pitchFamily="18" charset="0"/>
              </a:rPr>
              <a:t>QUIET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6084" name="Picture 4" descr="imagesCACT8SH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1773238"/>
            <a:ext cx="3738562" cy="47958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sz="5400" b="1" dirty="0">
                <a:latin typeface="Rockwell" pitchFamily="18" charset="0"/>
              </a:rPr>
            </a:br>
            <a:br>
              <a:rPr lang="tr-TR" sz="5400" b="1" dirty="0">
                <a:latin typeface="Rockwell" pitchFamily="18" charset="0"/>
              </a:rPr>
            </a:br>
            <a:r>
              <a:rPr lang="it-IT" sz="5400" b="1" dirty="0">
                <a:latin typeface="Rockwell" pitchFamily="18" charset="0"/>
              </a:rPr>
              <a:t>FRIENDLY, </a:t>
            </a:r>
            <a:br>
              <a:rPr lang="it-IT" sz="5400" b="1" dirty="0">
                <a:latin typeface="Rockwell" pitchFamily="18" charset="0"/>
              </a:rPr>
            </a:br>
            <a:br>
              <a:rPr lang="it-IT" sz="5400" b="1" dirty="0">
                <a:latin typeface="Rockwell" pitchFamily="18" charset="0"/>
              </a:rPr>
            </a:br>
            <a:endParaRPr lang="it-IT" sz="5400" b="1" dirty="0">
              <a:latin typeface="Rockwell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172" name="Picture 4" descr="untit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2492375"/>
            <a:ext cx="4117975" cy="4173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sz="5400" b="1" dirty="0">
                <a:solidFill>
                  <a:srgbClr val="FFFFCC"/>
                </a:solidFill>
                <a:latin typeface="Rockwell" pitchFamily="18" charset="0"/>
              </a:rPr>
            </a:br>
            <a:r>
              <a:rPr lang="it-IT" sz="5400" b="1" dirty="0">
                <a:latin typeface="Rockwell" pitchFamily="18" charset="0"/>
              </a:rPr>
              <a:t>EASYGOING</a:t>
            </a:r>
            <a:br>
              <a:rPr lang="it-IT" sz="5400" b="1" dirty="0">
                <a:solidFill>
                  <a:srgbClr val="FFFFCC"/>
                </a:solidFill>
                <a:latin typeface="Rockwell" pitchFamily="18" charset="0"/>
              </a:rPr>
            </a:br>
            <a:endParaRPr lang="it-IT" sz="5400" b="1" dirty="0">
              <a:solidFill>
                <a:srgbClr val="FFFFCC"/>
              </a:solidFill>
              <a:latin typeface="Rockwell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772400" cy="4114800"/>
          </a:xfrm>
        </p:spPr>
        <p:txBody>
          <a:bodyPr/>
          <a:lstStyle/>
          <a:p>
            <a:endParaRPr lang="it-IT"/>
          </a:p>
        </p:txBody>
      </p:sp>
      <p:pic>
        <p:nvPicPr>
          <p:cNvPr id="26630" name="Picture 6" descr="imagesCAA9QHK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2276475"/>
            <a:ext cx="4643438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www.anglaisfacile.com/cgi2/myexam/images2/57391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1187450" y="2205038"/>
            <a:ext cx="6197600" cy="4103687"/>
          </a:xfrm>
          <a:noFill/>
          <a:ln/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335463" y="198438"/>
            <a:ext cx="18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 sz="6000" b="1" dirty="0">
                <a:latin typeface="Rockwell" pitchFamily="18" charset="0"/>
              </a:rPr>
              <a:t>TALKATIVE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692150"/>
            <a:ext cx="7700962" cy="1584325"/>
          </a:xfrm>
        </p:spPr>
        <p:txBody>
          <a:bodyPr/>
          <a:lstStyle/>
          <a:p>
            <a:r>
              <a:rPr lang="it-IT" sz="5400" b="1" dirty="0">
                <a:latin typeface="Rockwell" pitchFamily="18" charset="0"/>
              </a:rPr>
              <a:t>CHEERFUL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29700" name="Picture 4" descr="untit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214554"/>
            <a:ext cx="3381375" cy="3457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>
                <a:latin typeface="Rockwell" pitchFamily="18" charset="0"/>
              </a:rPr>
              <a:t>KIND</a:t>
            </a:r>
          </a:p>
        </p:txBody>
      </p:sp>
      <p:pic>
        <p:nvPicPr>
          <p:cNvPr id="28675" name="Picture 3" descr="imagesCA655WC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84438" y="2133600"/>
            <a:ext cx="4037012" cy="424973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49275"/>
            <a:ext cx="7702550" cy="1203325"/>
          </a:xfrm>
        </p:spPr>
        <p:txBody>
          <a:bodyPr/>
          <a:lstStyle/>
          <a:p>
            <a:r>
              <a:rPr lang="it-IT" sz="6000" b="1" dirty="0">
                <a:latin typeface="Rockwell" pitchFamily="18" charset="0"/>
              </a:rPr>
              <a:t>GENEROUS</a:t>
            </a:r>
          </a:p>
        </p:txBody>
      </p:sp>
      <p:pic>
        <p:nvPicPr>
          <p:cNvPr id="8199" name="Picture 7" descr="http://www.anglaisfacile.com/cgi2/myexam/images2/57395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2195513" y="2205038"/>
            <a:ext cx="5405437" cy="393541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772400" cy="1143000"/>
          </a:xfrm>
        </p:spPr>
        <p:txBody>
          <a:bodyPr/>
          <a:lstStyle/>
          <a:p>
            <a:r>
              <a:rPr lang="it-IT" sz="6000" b="1" dirty="0">
                <a:latin typeface="Rockwell" pitchFamily="18" charset="0"/>
              </a:rPr>
              <a:t>SELFISH</a:t>
            </a:r>
          </a:p>
        </p:txBody>
      </p:sp>
      <p:pic>
        <p:nvPicPr>
          <p:cNvPr id="33801" name="Picture 9" descr="http://www.anglaisfacile.com/cgi2/myexam/images2/57381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2627313" y="1341438"/>
            <a:ext cx="3683000" cy="5330825"/>
          </a:xfrm>
          <a:noFill/>
          <a:ln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r>
              <a:rPr lang="it-IT" sz="6000" b="1" dirty="0">
                <a:latin typeface="Rockwell" pitchFamily="18" charset="0"/>
              </a:rPr>
              <a:t>POLITE</a:t>
            </a:r>
          </a:p>
        </p:txBody>
      </p:sp>
      <p:pic>
        <p:nvPicPr>
          <p:cNvPr id="9220" name="Picture 4" descr="http://www.anglaisfacile.com/cgi2/myexam/images2/57384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1187450" y="1844675"/>
            <a:ext cx="7185025" cy="4343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r>
              <a:rPr lang="it-IT" sz="6000" b="1" dirty="0">
                <a:latin typeface="Rockwell" pitchFamily="18" charset="0"/>
              </a:rPr>
              <a:t>RUDE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7413" name="Picture 5" descr="IMPOLIT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1773238"/>
            <a:ext cx="4575175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8000" b="1" dirty="0">
                <a:solidFill>
                  <a:srgbClr val="92D050"/>
                </a:solidFill>
                <a:latin typeface="Kristen ITC" pitchFamily="66" charset="0"/>
              </a:rPr>
              <a:t>FUNNY</a:t>
            </a:r>
          </a:p>
        </p:txBody>
      </p:sp>
      <p:pic>
        <p:nvPicPr>
          <p:cNvPr id="4" name="3 Marcador de contenido" descr="http://us.123rf.com/400wm/400/400/maxxyustas/maxxyustas0807/maxxyustas080700262/3576451-a-funny-person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61460" y="1600200"/>
            <a:ext cx="302108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r>
              <a:rPr lang="it-IT" sz="6000" b="1" dirty="0">
                <a:latin typeface="Rockwell" pitchFamily="18" charset="0"/>
              </a:rPr>
              <a:t>LAZY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8438" name="Picture 6" descr="imagesCAVYC7B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1773238"/>
            <a:ext cx="4906962" cy="4714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en-US" sz="5400" b="1" dirty="0">
                <a:solidFill>
                  <a:srgbClr val="FFFFCC"/>
                </a:solidFill>
                <a:latin typeface="Rockwell" pitchFamily="18" charset="0"/>
              </a:rPr>
              <a:t>,</a:t>
            </a:r>
            <a:r>
              <a:rPr lang="en-US" sz="5400" b="1" dirty="0">
                <a:latin typeface="Rockwell" pitchFamily="18" charset="0"/>
              </a:rPr>
              <a:t>HARDWORKING</a:t>
            </a:r>
          </a:p>
        </p:txBody>
      </p:sp>
      <p:pic>
        <p:nvPicPr>
          <p:cNvPr id="25604" name="Picture 4" descr="http://www.anglaisfacile.com/cgi2/myexam/images2/57387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2555875" y="2349500"/>
            <a:ext cx="3875088" cy="3789363"/>
          </a:xfrm>
          <a:noFill/>
          <a:ln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9144000" cy="947738"/>
          </a:xfrm>
        </p:spPr>
        <p:txBody>
          <a:bodyPr>
            <a:normAutofit fontScale="90000"/>
          </a:bodyPr>
          <a:lstStyle/>
          <a:p>
            <a:br>
              <a:rPr lang="it-IT" sz="5400" b="1" dirty="0">
                <a:solidFill>
                  <a:srgbClr val="FFFFCC"/>
                </a:solidFill>
                <a:latin typeface="Rockwell" pitchFamily="18" charset="0"/>
              </a:rPr>
            </a:br>
            <a:r>
              <a:rPr lang="tr-TR" sz="5400" b="1" dirty="0">
                <a:latin typeface="Rockwell" pitchFamily="18" charset="0"/>
              </a:rPr>
              <a:t>CLEVER</a:t>
            </a:r>
            <a:endParaRPr lang="it-IT" sz="5400" b="1" dirty="0">
              <a:latin typeface="Rockwell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64" name="Picture 4" descr="imagesCAL733Y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2133600"/>
            <a:ext cx="3619500" cy="4560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sz="5400" b="1" dirty="0">
                <a:latin typeface="Rockwell" pitchFamily="18" charset="0"/>
              </a:rPr>
            </a:br>
            <a:r>
              <a:rPr lang="it-IT" sz="5400" b="1" dirty="0">
                <a:latin typeface="Rockwell" pitchFamily="18" charset="0"/>
              </a:rPr>
              <a:t>FUNNY</a:t>
            </a:r>
            <a:br>
              <a:rPr lang="it-IT" sz="5400" b="1" dirty="0">
                <a:solidFill>
                  <a:srgbClr val="FFFFCC"/>
                </a:solidFill>
                <a:latin typeface="Rockwell" pitchFamily="18" charset="0"/>
              </a:rPr>
            </a:br>
            <a:endParaRPr lang="it-IT" sz="5400" b="1" dirty="0">
              <a:solidFill>
                <a:srgbClr val="FFFFCC"/>
              </a:solidFill>
              <a:latin typeface="Rockwell" pitchFamily="18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9396" name="Picture 4" descr="imagesCAI66P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2060575"/>
            <a:ext cx="4052887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7200" dirty="0">
                <a:solidFill>
                  <a:srgbClr val="92D050"/>
                </a:solidFill>
                <a:latin typeface="Kristen ITC" pitchFamily="66" charset="0"/>
              </a:rPr>
              <a:t>TALENTED</a:t>
            </a:r>
            <a:endParaRPr lang="es-MX" sz="7200" dirty="0">
              <a:solidFill>
                <a:srgbClr val="92D050"/>
              </a:solidFill>
              <a:latin typeface="Kristen ITC" pitchFamily="66" charset="0"/>
            </a:endParaRPr>
          </a:p>
        </p:txBody>
      </p:sp>
      <p:pic>
        <p:nvPicPr>
          <p:cNvPr id="6" name="5 İçerik Yer Tutucusu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5984" y="2143116"/>
            <a:ext cx="4305321" cy="322483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8000" dirty="0">
                <a:solidFill>
                  <a:srgbClr val="92D050"/>
                </a:solidFill>
                <a:latin typeface="Kristen ITC" pitchFamily="66" charset="0"/>
              </a:rPr>
              <a:t>STRONG</a:t>
            </a:r>
            <a:endParaRPr lang="es-MX" sz="8000" dirty="0">
              <a:solidFill>
                <a:srgbClr val="92D050"/>
              </a:solidFill>
              <a:latin typeface="Kristen ITC" pitchFamily="66" charset="0"/>
            </a:endParaRPr>
          </a:p>
        </p:txBody>
      </p:sp>
      <p:pic>
        <p:nvPicPr>
          <p:cNvPr id="6" name="5 İçerik Yer Tutucusu" descr="753px-Strong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31958" y="1600200"/>
            <a:ext cx="5680084" cy="45259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8800" dirty="0">
                <a:solidFill>
                  <a:srgbClr val="92D050"/>
                </a:solidFill>
                <a:latin typeface="Kristen ITC" pitchFamily="66" charset="0"/>
              </a:rPr>
              <a:t>KIND</a:t>
            </a:r>
          </a:p>
        </p:txBody>
      </p:sp>
      <p:pic>
        <p:nvPicPr>
          <p:cNvPr id="4" name="3 Marcador de contenido" descr="http://central.languagepod101.com/stockphoto/media/2569&amp;v=fit51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714488"/>
            <a:ext cx="5367358" cy="37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8800" dirty="0">
                <a:solidFill>
                  <a:srgbClr val="92D050"/>
                </a:solidFill>
                <a:latin typeface="Kristen ITC" pitchFamily="66" charset="0"/>
              </a:rPr>
              <a:t>SHY</a:t>
            </a:r>
          </a:p>
        </p:txBody>
      </p:sp>
      <p:pic>
        <p:nvPicPr>
          <p:cNvPr id="4" name="3 Marcador de contenido" descr="http://3.bp.blogspot.com/-n8NWTbuCao0/TtbgluBDNbI/AAAAAAAAABA/Es5H41-5Xd8/s1600/shy_boy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61796" y="1600200"/>
            <a:ext cx="302040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8800" dirty="0">
                <a:solidFill>
                  <a:srgbClr val="92D050"/>
                </a:solidFill>
                <a:latin typeface="Kristen ITC" pitchFamily="66" charset="0"/>
              </a:rPr>
              <a:t>NERVOUS</a:t>
            </a:r>
          </a:p>
        </p:txBody>
      </p:sp>
      <p:pic>
        <p:nvPicPr>
          <p:cNvPr id="4" name="3 Marcador de contenido" descr="http://www.insidesocal.com/prepsports/09%20nail-biter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600200"/>
            <a:ext cx="407196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8800" dirty="0">
                <a:solidFill>
                  <a:srgbClr val="92D050"/>
                </a:solidFill>
                <a:latin typeface="Kristen ITC" pitchFamily="66" charset="0"/>
              </a:rPr>
              <a:t>SELFISH</a:t>
            </a:r>
          </a:p>
        </p:txBody>
      </p:sp>
      <p:pic>
        <p:nvPicPr>
          <p:cNvPr id="4" name="3 Marcador de contenido" descr="http://t1.gstatic.com/images?q=tbn:ANd9GcTsBXif2Kt5hRGcaNA7uFG3uMMsJWbTGuc8outsdrx44k0Sfl1pu0QeGPD1G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785926"/>
            <a:ext cx="542928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8000" dirty="0">
                <a:solidFill>
                  <a:srgbClr val="92D050"/>
                </a:solidFill>
                <a:latin typeface="Kristen ITC" pitchFamily="66" charset="0"/>
              </a:rPr>
              <a:t>EASY GOING</a:t>
            </a:r>
          </a:p>
        </p:txBody>
      </p:sp>
      <p:pic>
        <p:nvPicPr>
          <p:cNvPr id="4" name="3 Marcador de contenido" descr="http://www.real-english.com/reo/7/images/easygoing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357298"/>
            <a:ext cx="542928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69</Words>
  <Application>Microsoft Office PowerPoint</Application>
  <PresentationFormat>Ekran Gösterisi (4:3)</PresentationFormat>
  <Paragraphs>32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9" baseType="lpstr">
      <vt:lpstr>Arial</vt:lpstr>
      <vt:lpstr>Calibri</vt:lpstr>
      <vt:lpstr>Curlz MT</vt:lpstr>
      <vt:lpstr>Kristen ITC</vt:lpstr>
      <vt:lpstr>Rockwell</vt:lpstr>
      <vt:lpstr>Tema de Office</vt:lpstr>
      <vt:lpstr>PERSONALITY ADJECTIVES</vt:lpstr>
      <vt:lpstr>FUNNY</vt:lpstr>
      <vt:lpstr>TALENTED</vt:lpstr>
      <vt:lpstr>STRONG</vt:lpstr>
      <vt:lpstr>KIND</vt:lpstr>
      <vt:lpstr>SHY</vt:lpstr>
      <vt:lpstr>NERVOUS</vt:lpstr>
      <vt:lpstr>SELFISH</vt:lpstr>
      <vt:lpstr>EASY GOING</vt:lpstr>
      <vt:lpstr>QUIET</vt:lpstr>
      <vt:lpstr>  FRIENDLY,   </vt:lpstr>
      <vt:lpstr> EASYGOING </vt:lpstr>
      <vt:lpstr>TALKATIVE</vt:lpstr>
      <vt:lpstr>CHEERFUL</vt:lpstr>
      <vt:lpstr>KIND</vt:lpstr>
      <vt:lpstr>GENEROUS</vt:lpstr>
      <vt:lpstr>SELFISH</vt:lpstr>
      <vt:lpstr>POLITE</vt:lpstr>
      <vt:lpstr>RUDE</vt:lpstr>
      <vt:lpstr>LAZY</vt:lpstr>
      <vt:lpstr>,HARDWORKING</vt:lpstr>
      <vt:lpstr> CLEVER</vt:lpstr>
      <vt:lpstr> FUNNY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PERSONALITY ADJECTIVES</dc:title>
  <dc:creator>odevyap.gen.tr</dc:creator>
  <cp:lastModifiedBy>Bugra Togan Simsir</cp:lastModifiedBy>
  <cp:revision>1</cp:revision>
  <dcterms:created xsi:type="dcterms:W3CDTF">2012-06-21T17:05:18Z</dcterms:created>
  <dcterms:modified xsi:type="dcterms:W3CDTF">2022-12-11T12:58:30Z</dcterms:modified>
</cp:coreProperties>
</file>