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27" autoAdjust="0"/>
  </p:normalViewPr>
  <p:slideViewPr>
    <p:cSldViewPr>
      <p:cViewPr varScale="1">
        <p:scale>
          <a:sx n="108" d="100"/>
          <a:sy n="108" d="100"/>
        </p:scale>
        <p:origin x="171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11.12.2022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11.12.2022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11.12.2022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11.12.2022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40048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TEKRAR SÖYLE!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dirty="0"/>
              <a:t>A. GOOD MORNING!</a:t>
            </a:r>
            <a:br>
              <a:rPr lang="tr-TR" dirty="0"/>
            </a:br>
            <a:r>
              <a:rPr lang="tr-TR" dirty="0"/>
              <a:t>B. LET’S GO!</a:t>
            </a:r>
            <a:br>
              <a:rPr lang="tr-TR" dirty="0"/>
            </a:br>
            <a:r>
              <a:rPr lang="tr-TR" dirty="0"/>
              <a:t>C. SAY IT AGAIN!</a:t>
            </a:r>
          </a:p>
        </p:txBody>
      </p:sp>
      <p:pic>
        <p:nvPicPr>
          <p:cNvPr id="1026" name="Picture 2" descr="C:\Users\EVEREST\Desktop\5-s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143248"/>
            <a:ext cx="4522561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357166"/>
            <a:ext cx="5429288" cy="5357850"/>
          </a:xfrm>
        </p:spPr>
        <p:txBody>
          <a:bodyPr>
            <a:normAutofit/>
          </a:bodyPr>
          <a:lstStyle/>
          <a:p>
            <a:r>
              <a:rPr lang="tr-TR" dirty="0"/>
              <a:t>A. FIFTY</a:t>
            </a:r>
            <a:br>
              <a:rPr lang="tr-TR" dirty="0"/>
            </a:br>
            <a:r>
              <a:rPr lang="tr-TR" dirty="0"/>
              <a:t>B. FIFTEEN</a:t>
            </a:r>
            <a:br>
              <a:rPr lang="tr-TR" dirty="0"/>
            </a:br>
            <a:r>
              <a:rPr lang="tr-TR" dirty="0"/>
              <a:t>C. TWELVE</a:t>
            </a:r>
          </a:p>
        </p:txBody>
      </p:sp>
      <p:pic>
        <p:nvPicPr>
          <p:cNvPr id="10242" name="Picture 2" descr="C:\Users\EVEREST\Desktop\50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320213">
            <a:off x="5723994" y="1706634"/>
            <a:ext cx="2647950" cy="2105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68676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TAHTAYI SİL!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dirty="0"/>
              <a:t>A. CLEAN THE TABLE!</a:t>
            </a:r>
            <a:br>
              <a:rPr lang="tr-TR" dirty="0"/>
            </a:br>
            <a:r>
              <a:rPr lang="tr-TR" dirty="0"/>
              <a:t>B. CLEAN THE BOARD!</a:t>
            </a:r>
            <a:br>
              <a:rPr lang="tr-TR" dirty="0"/>
            </a:br>
            <a:r>
              <a:rPr lang="tr-TR" dirty="0"/>
              <a:t>C. MAY I COME IN?</a:t>
            </a:r>
          </a:p>
        </p:txBody>
      </p:sp>
      <p:pic>
        <p:nvPicPr>
          <p:cNvPr id="2050" name="Picture 2" descr="C:\Users\EVEREST\Desktop\Blackbo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467100"/>
            <a:ext cx="5080000" cy="339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0114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BİR FİKRE KATILMIYORSAK NE DERİZ?</a:t>
            </a:r>
            <a:br>
              <a:rPr lang="tr-TR" dirty="0"/>
            </a:br>
            <a:r>
              <a:rPr lang="tr-TR" dirty="0"/>
              <a:t>A. I THINK SO</a:t>
            </a:r>
            <a:br>
              <a:rPr lang="tr-TR" dirty="0"/>
            </a:br>
            <a:r>
              <a:rPr lang="tr-TR" dirty="0"/>
              <a:t>B. I DON’T THINK SO</a:t>
            </a:r>
            <a:br>
              <a:rPr lang="tr-TR" dirty="0"/>
            </a:br>
            <a:r>
              <a:rPr lang="tr-TR" dirty="0"/>
              <a:t>C. YES, I AM</a:t>
            </a:r>
            <a:br>
              <a:rPr lang="tr-TR" dirty="0"/>
            </a:br>
            <a:endParaRPr lang="tr-TR" dirty="0"/>
          </a:p>
        </p:txBody>
      </p:sp>
      <p:pic>
        <p:nvPicPr>
          <p:cNvPr id="3074" name="Picture 2" descr="C:\Users\EVEREST\Desktop\mv5a_f-maxage-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571876"/>
            <a:ext cx="6625250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1486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İÇERİ GİREBİLİR MİYİM?</a:t>
            </a:r>
            <a:br>
              <a:rPr lang="tr-TR" dirty="0"/>
            </a:br>
            <a:r>
              <a:rPr lang="tr-TR" dirty="0"/>
              <a:t>A. MAY I TURN ON THE LIGHT?</a:t>
            </a:r>
            <a:br>
              <a:rPr lang="tr-TR" dirty="0"/>
            </a:br>
            <a:r>
              <a:rPr lang="tr-TR" dirty="0"/>
              <a:t>B. MAY I COME IN?</a:t>
            </a:r>
            <a:br>
              <a:rPr lang="tr-TR" dirty="0"/>
            </a:br>
            <a:r>
              <a:rPr lang="tr-TR" dirty="0"/>
              <a:t>C. MAY I GO OUT?</a:t>
            </a:r>
          </a:p>
        </p:txBody>
      </p:sp>
      <p:pic>
        <p:nvPicPr>
          <p:cNvPr id="4098" name="Picture 2" descr="C:\Users\EVEREST\Desktop\giphy (7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6663" y="3773488"/>
            <a:ext cx="4572000" cy="257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EVEREST\Desktop\VVCX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0"/>
            <a:ext cx="4824292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r>
              <a:rPr lang="tr-TR" dirty="0"/>
              <a:t>A. SIXTEEN</a:t>
            </a:r>
            <a:br>
              <a:rPr lang="tr-TR" dirty="0"/>
            </a:br>
            <a:r>
              <a:rPr lang="tr-TR" dirty="0"/>
              <a:t>B. SEVENTEEN</a:t>
            </a:r>
            <a:br>
              <a:rPr lang="tr-TR" dirty="0"/>
            </a:br>
            <a:r>
              <a:rPr lang="tr-TR" dirty="0"/>
              <a:t>C. SIXTY</a:t>
            </a:r>
            <a:br>
              <a:rPr lang="tr-TR" dirty="0"/>
            </a:br>
            <a:endParaRPr lang="tr-TR" dirty="0"/>
          </a:p>
        </p:txBody>
      </p:sp>
      <p:pic>
        <p:nvPicPr>
          <p:cNvPr id="5122" name="Picture 2" descr="C:\Users\EVEREST\Desktop\a7b754ac3c1c820b24e2f28bfbd63b49_400x4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2636838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/>
          </a:bodyPr>
          <a:lstStyle/>
          <a:p>
            <a:r>
              <a:rPr lang="tr-TR" dirty="0"/>
              <a:t>A. FOURTY-THREE</a:t>
            </a:r>
            <a:br>
              <a:rPr lang="tr-TR" dirty="0"/>
            </a:br>
            <a:r>
              <a:rPr lang="tr-TR" dirty="0"/>
              <a:t>B. FOURTEEN</a:t>
            </a:r>
            <a:br>
              <a:rPr lang="tr-TR" dirty="0"/>
            </a:br>
            <a:r>
              <a:rPr lang="tr-TR" dirty="0"/>
              <a:t>C. FORTY-THREE</a:t>
            </a:r>
          </a:p>
        </p:txBody>
      </p:sp>
      <p:pic>
        <p:nvPicPr>
          <p:cNvPr id="6146" name="Picture 2" descr="C:\Users\EVEREST\Desktop\b28403819b0919ebf6ffa48190fa4f8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143248"/>
            <a:ext cx="4331763" cy="3400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rmAutofit/>
          </a:bodyPr>
          <a:lstStyle/>
          <a:p>
            <a:r>
              <a:rPr lang="tr-TR" dirty="0"/>
              <a:t>A. FIFTEEN</a:t>
            </a:r>
            <a:br>
              <a:rPr lang="tr-TR" dirty="0"/>
            </a:br>
            <a:r>
              <a:rPr lang="tr-TR" dirty="0"/>
              <a:t>B. FIFTY</a:t>
            </a:r>
            <a:br>
              <a:rPr lang="tr-TR" dirty="0"/>
            </a:br>
            <a:r>
              <a:rPr lang="tr-TR" dirty="0"/>
              <a:t>C. SIXTY</a:t>
            </a:r>
          </a:p>
        </p:txBody>
      </p:sp>
      <p:pic>
        <p:nvPicPr>
          <p:cNvPr id="7170" name="Picture 2" descr="C:\Users\EVEREST\Desktop\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071810"/>
            <a:ext cx="3179772" cy="3179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tr-TR" dirty="0"/>
              <a:t>A. EIGHTEEN</a:t>
            </a:r>
            <a:br>
              <a:rPr lang="tr-TR" dirty="0"/>
            </a:br>
            <a:r>
              <a:rPr lang="tr-TR" dirty="0"/>
              <a:t>B. EIGHTY-THREE</a:t>
            </a:r>
            <a:br>
              <a:rPr lang="tr-TR" dirty="0"/>
            </a:br>
            <a:r>
              <a:rPr lang="tr-TR" dirty="0"/>
              <a:t>C. EIGHTY-TWO</a:t>
            </a:r>
          </a:p>
        </p:txBody>
      </p:sp>
      <p:pic>
        <p:nvPicPr>
          <p:cNvPr id="9218" name="Picture 2" descr="C:\Users\EVEREST\Desktop\image_20170921_1456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013960">
            <a:off x="1261688" y="3573027"/>
            <a:ext cx="2571750" cy="1514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161</Words>
  <Application>Microsoft Office PowerPoint</Application>
  <PresentationFormat>Ekran Gösterisi (4:3)</PresentationFormat>
  <Paragraphs>9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3" baseType="lpstr">
      <vt:lpstr>Arial</vt:lpstr>
      <vt:lpstr>Calibri</vt:lpstr>
      <vt:lpstr>Ofis Teması</vt:lpstr>
      <vt:lpstr>TEKRAR SÖYLE! A. GOOD MORNING! B. LET’S GO! C. SAY IT AGAIN!</vt:lpstr>
      <vt:lpstr>TAHTAYI SİL! A. CLEAN THE TABLE! B. CLEAN THE BOARD! C. MAY I COME IN?</vt:lpstr>
      <vt:lpstr>BİR FİKRE KATILMIYORSAK NE DERİZ? A. I THINK SO B. I DON’T THINK SO C. YES, I AM </vt:lpstr>
      <vt:lpstr>İÇERİ GİREBİLİR MİYİM? A. MAY I TURN ON THE LIGHT? B. MAY I COME IN? C. MAY I GO OUT?</vt:lpstr>
      <vt:lpstr>PowerPoint Sunusu</vt:lpstr>
      <vt:lpstr> A. SIXTEEN B. SEVENTEEN C. SIXTY </vt:lpstr>
      <vt:lpstr>A. FOURTY-THREE B. FOURTEEN C. FORTY-THREE</vt:lpstr>
      <vt:lpstr>A. FIFTEEN B. FIFTY C. SIXTY</vt:lpstr>
      <vt:lpstr>A. EIGHTEEN B. EIGHTY-THREE C. EIGHTY-TWO</vt:lpstr>
      <vt:lpstr>A. FIFTY B. FIFTEEN C. TWELVE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TEKRAR SÖYLE! A. GOOD MORNING! B. LET’S GO! C. SAY IT AGAIN!</dc:title>
  <dc:creator>odevyap.gen.tr</dc:creator>
  <cp:lastModifiedBy>Bugra Togan Simsir</cp:lastModifiedBy>
  <cp:revision>1</cp:revision>
  <dcterms:created xsi:type="dcterms:W3CDTF">2017-11-10T21:54:05Z</dcterms:created>
  <dcterms:modified xsi:type="dcterms:W3CDTF">2022-12-11T12:25:08Z</dcterms:modified>
</cp:coreProperties>
</file>