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458849" y="1087949"/>
            <a:ext cx="443230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355" y="0"/>
            <a:ext cx="745845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40841" y="988313"/>
            <a:ext cx="3360420" cy="462280"/>
          </a:xfrm>
          <a:custGeom>
            <a:avLst/>
            <a:gdLst/>
            <a:ahLst/>
            <a:cxnLst/>
            <a:rect l="l" t="t" r="r" b="b"/>
            <a:pathLst>
              <a:path w="3360420" h="462280">
                <a:moveTo>
                  <a:pt x="3360420" y="0"/>
                </a:moveTo>
                <a:lnTo>
                  <a:pt x="0" y="0"/>
                </a:lnTo>
                <a:lnTo>
                  <a:pt x="0" y="461772"/>
                </a:lnTo>
                <a:lnTo>
                  <a:pt x="3360420" y="461772"/>
                </a:lnTo>
                <a:lnTo>
                  <a:pt x="3360420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40841" y="988313"/>
            <a:ext cx="3360420" cy="462280"/>
          </a:xfrm>
          <a:custGeom>
            <a:avLst/>
            <a:gdLst/>
            <a:ahLst/>
            <a:cxnLst/>
            <a:rect l="l" t="t" r="r" b="b"/>
            <a:pathLst>
              <a:path w="3360420" h="462280">
                <a:moveTo>
                  <a:pt x="0" y="461772"/>
                </a:moveTo>
                <a:lnTo>
                  <a:pt x="3360420" y="461772"/>
                </a:lnTo>
                <a:lnTo>
                  <a:pt x="336042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56126" y="988313"/>
            <a:ext cx="1908175" cy="469900"/>
          </a:xfrm>
          <a:custGeom>
            <a:avLst/>
            <a:gdLst/>
            <a:ahLst/>
            <a:cxnLst/>
            <a:rect l="l" t="t" r="r" b="b"/>
            <a:pathLst>
              <a:path w="1908175" h="469900">
                <a:moveTo>
                  <a:pt x="1908048" y="0"/>
                </a:moveTo>
                <a:lnTo>
                  <a:pt x="0" y="0"/>
                </a:lnTo>
                <a:lnTo>
                  <a:pt x="0" y="469391"/>
                </a:lnTo>
                <a:lnTo>
                  <a:pt x="1908048" y="469391"/>
                </a:lnTo>
                <a:lnTo>
                  <a:pt x="1908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056126" y="988313"/>
            <a:ext cx="1908175" cy="469900"/>
          </a:xfrm>
          <a:custGeom>
            <a:avLst/>
            <a:gdLst/>
            <a:ahLst/>
            <a:cxnLst/>
            <a:rect l="l" t="t" r="r" b="b"/>
            <a:pathLst>
              <a:path w="1908175" h="469900">
                <a:moveTo>
                  <a:pt x="0" y="469391"/>
                </a:moveTo>
                <a:lnTo>
                  <a:pt x="1908048" y="469391"/>
                </a:lnTo>
                <a:lnTo>
                  <a:pt x="1908048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9810"/>
            <a:ext cx="12191999" cy="68381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0793" y="2561082"/>
            <a:ext cx="2121534" cy="523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76853" y="1941322"/>
            <a:ext cx="4638040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30350">
              <a:lnSpc>
                <a:spcPct val="100000"/>
              </a:lnSpc>
              <a:spcBef>
                <a:spcPts val="95"/>
              </a:spcBef>
            </a:pPr>
            <a:r>
              <a:rPr dirty="0" sz="8800" spc="-555" b="1">
                <a:solidFill>
                  <a:srgbClr val="FF0000"/>
                </a:solidFill>
                <a:latin typeface="Arial"/>
                <a:cs typeface="Arial"/>
              </a:rPr>
              <a:t>MY </a:t>
            </a:r>
            <a:r>
              <a:rPr dirty="0" sz="8800" spc="-855" b="1">
                <a:solidFill>
                  <a:srgbClr val="FF0000"/>
                </a:solidFill>
                <a:latin typeface="Arial"/>
                <a:cs typeface="Arial"/>
              </a:rPr>
              <a:t>CLOTHES</a:t>
            </a:r>
            <a:endParaRPr sz="8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67825" y="-22478"/>
            <a:ext cx="2170430" cy="2952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600" spc="-1000" b="0">
                <a:solidFill>
                  <a:srgbClr val="006FC0"/>
                </a:solidFill>
                <a:latin typeface="Trebuchet MS"/>
                <a:cs typeface="Trebuchet MS"/>
              </a:rPr>
              <a:t>UNİT</a:t>
            </a:r>
            <a:endParaRPr sz="96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</a:pPr>
            <a:r>
              <a:rPr dirty="0" sz="9600" spc="-390" b="0">
                <a:solidFill>
                  <a:srgbClr val="FF0000"/>
                </a:solidFill>
                <a:latin typeface="Trebuchet MS"/>
                <a:cs typeface="Trebuchet MS"/>
              </a:rPr>
              <a:t>8</a:t>
            </a:r>
            <a:endParaRPr sz="96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0328" y="2683764"/>
            <a:ext cx="3136392" cy="413156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0"/>
            <a:ext cx="5949950" cy="6858000"/>
            <a:chOff x="0" y="0"/>
            <a:chExt cx="5949950" cy="685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70023"/>
              <a:ext cx="5101843" cy="43879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133" y="0"/>
              <a:ext cx="5439435" cy="45172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53" y="424939"/>
            <a:ext cx="1567309" cy="13129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267" y="530097"/>
            <a:ext cx="1851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 b="0">
                <a:solidFill>
                  <a:srgbClr val="FF0000"/>
                </a:solidFill>
                <a:latin typeface="Trebuchet MS"/>
                <a:cs typeface="Trebuchet MS"/>
              </a:rPr>
              <a:t>WORD</a:t>
            </a:r>
            <a:r>
              <a:rPr dirty="0" sz="3600" spc="-200" b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305" b="0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21585" y="1084394"/>
            <a:ext cx="1207135" cy="28809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just" marL="12700" marR="5080" indent="33655">
              <a:lnSpc>
                <a:spcPct val="105800"/>
              </a:lnSpc>
              <a:spcBef>
                <a:spcPts val="355"/>
              </a:spcBef>
            </a:pPr>
            <a:r>
              <a:rPr dirty="0" sz="3500" spc="-10" b="1">
                <a:solidFill>
                  <a:srgbClr val="006FC0"/>
                </a:solidFill>
                <a:latin typeface="Arial Narrow"/>
                <a:cs typeface="Arial Narrow"/>
              </a:rPr>
              <a:t>rainy sunny windy </a:t>
            </a:r>
            <a:r>
              <a:rPr dirty="0" sz="3500" spc="-265" b="1">
                <a:solidFill>
                  <a:srgbClr val="006FC0"/>
                </a:solidFill>
                <a:latin typeface="Arial Narrow"/>
                <a:cs typeface="Arial Narrow"/>
              </a:rPr>
              <a:t>snowy </a:t>
            </a:r>
            <a:r>
              <a:rPr dirty="0" sz="3500" spc="-120" b="1">
                <a:solidFill>
                  <a:srgbClr val="006FC0"/>
                </a:solidFill>
                <a:latin typeface="Arial Narrow"/>
                <a:cs typeface="Arial Narrow"/>
              </a:rPr>
              <a:t>cloudly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55622" y="4484877"/>
            <a:ext cx="104711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65" b="1">
                <a:solidFill>
                  <a:srgbClr val="006FC0"/>
                </a:solidFill>
                <a:latin typeface="Arial Narrow"/>
                <a:cs typeface="Arial Narrow"/>
              </a:rPr>
              <a:t>winter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42541" y="5578246"/>
            <a:ext cx="104902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20" b="1">
                <a:solidFill>
                  <a:srgbClr val="006FC0"/>
                </a:solidFill>
                <a:latin typeface="Arial Narrow"/>
                <a:cs typeface="Arial Narrow"/>
              </a:rPr>
              <a:t>spring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0750" y="1087221"/>
            <a:ext cx="1656080" cy="2884805"/>
          </a:xfrm>
          <a:prstGeom prst="rect">
            <a:avLst/>
          </a:prstGeom>
        </p:spPr>
        <p:txBody>
          <a:bodyPr wrap="square" lIns="0" tIns="11366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895"/>
              </a:spcBef>
            </a:pPr>
            <a:r>
              <a:rPr dirty="0" sz="3200" spc="-65" b="1">
                <a:latin typeface="Arial Narrow"/>
                <a:cs typeface="Arial Narrow"/>
              </a:rPr>
              <a:t>:yağmurlu</a:t>
            </a:r>
            <a:endParaRPr sz="3200">
              <a:latin typeface="Arial Narrow"/>
              <a:cs typeface="Arial Narrow"/>
            </a:endParaRPr>
          </a:p>
          <a:p>
            <a:pPr marL="88900">
              <a:lnSpc>
                <a:spcPct val="100000"/>
              </a:lnSpc>
              <a:spcBef>
                <a:spcPts val="795"/>
              </a:spcBef>
            </a:pPr>
            <a:r>
              <a:rPr dirty="0" sz="3200" spc="-30" b="1">
                <a:latin typeface="Arial Narrow"/>
                <a:cs typeface="Arial Narrow"/>
              </a:rPr>
              <a:t>:güneşli</a:t>
            </a:r>
            <a:endParaRPr sz="3200">
              <a:latin typeface="Arial Narrow"/>
              <a:cs typeface="Arial Narrow"/>
            </a:endParaRPr>
          </a:p>
          <a:p>
            <a:pPr marL="65405">
              <a:lnSpc>
                <a:spcPct val="100000"/>
              </a:lnSpc>
              <a:spcBef>
                <a:spcPts val="490"/>
              </a:spcBef>
            </a:pPr>
            <a:r>
              <a:rPr dirty="0" sz="3200" spc="-10" b="1">
                <a:latin typeface="Arial Narrow"/>
                <a:cs typeface="Arial Narrow"/>
              </a:rPr>
              <a:t>:rüzgarlı</a:t>
            </a:r>
            <a:endParaRPr sz="3200">
              <a:latin typeface="Arial Narrow"/>
              <a:cs typeface="Arial Narrow"/>
            </a:endParaRPr>
          </a:p>
          <a:p>
            <a:pPr marL="41910">
              <a:lnSpc>
                <a:spcPct val="100000"/>
              </a:lnSpc>
              <a:spcBef>
                <a:spcPts val="475"/>
              </a:spcBef>
            </a:pPr>
            <a:r>
              <a:rPr dirty="0" sz="3200" spc="-10" b="1">
                <a:latin typeface="Arial Narrow"/>
                <a:cs typeface="Arial Narrow"/>
              </a:rPr>
              <a:t>:karlı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3200" spc="-10" b="1">
                <a:latin typeface="Arial Narrow"/>
                <a:cs typeface="Arial Narrow"/>
              </a:rPr>
              <a:t>:bulutlu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29205" y="3936568"/>
            <a:ext cx="2037080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14" b="1">
                <a:solidFill>
                  <a:srgbClr val="006FC0"/>
                </a:solidFill>
                <a:latin typeface="Arial Narrow"/>
                <a:cs typeface="Arial Narrow"/>
              </a:rPr>
              <a:t>summer</a:t>
            </a:r>
            <a:r>
              <a:rPr dirty="0" sz="3500" spc="-155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baseline="-4340" sz="4800" spc="-135" b="1">
                <a:latin typeface="Arial Narrow"/>
                <a:cs typeface="Arial Narrow"/>
              </a:rPr>
              <a:t>:yaz</a:t>
            </a:r>
            <a:endParaRPr baseline="-4340" sz="48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431285" y="4551679"/>
            <a:ext cx="4438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35" b="1">
                <a:latin typeface="Arial Narrow"/>
                <a:cs typeface="Arial Narrow"/>
              </a:rPr>
              <a:t>:kış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29205" y="5024120"/>
            <a:ext cx="292417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587" sz="5250" spc="-15" b="1">
                <a:solidFill>
                  <a:srgbClr val="006FC0"/>
                </a:solidFill>
                <a:latin typeface="Arial Narrow"/>
                <a:cs typeface="Arial Narrow"/>
              </a:rPr>
              <a:t>autumn</a:t>
            </a:r>
            <a:r>
              <a:rPr dirty="0" baseline="-1587" sz="5250" spc="-240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sz="3200" spc="-90" b="1">
                <a:latin typeface="Arial Narrow"/>
                <a:cs typeface="Arial Narrow"/>
              </a:rPr>
              <a:t>:sonbahar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10839" y="5605373"/>
            <a:ext cx="132461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80" b="1">
                <a:latin typeface="Arial Narrow"/>
                <a:cs typeface="Arial Narrow"/>
              </a:rPr>
              <a:t>:ilkbahar</a:t>
            </a:r>
            <a:endParaRPr sz="3200">
              <a:latin typeface="Arial Narrow"/>
              <a:cs typeface="Arial Narrow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5333" y="386963"/>
            <a:ext cx="1549954" cy="119025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757921" y="534746"/>
            <a:ext cx="18522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>
                <a:solidFill>
                  <a:srgbClr val="FF0000"/>
                </a:solidFill>
                <a:latin typeface="Trebuchet MS"/>
                <a:cs typeface="Trebuchet MS"/>
              </a:rPr>
              <a:t>WORD</a:t>
            </a:r>
            <a:r>
              <a:rPr dirty="0" sz="3600" spc="-20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305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81113" y="1088204"/>
            <a:ext cx="1207135" cy="288226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just" marL="12700" marR="5080" indent="34290">
              <a:lnSpc>
                <a:spcPct val="105800"/>
              </a:lnSpc>
              <a:spcBef>
                <a:spcPts val="365"/>
              </a:spcBef>
            </a:pPr>
            <a:r>
              <a:rPr dirty="0" sz="3500" spc="-10" b="1">
                <a:solidFill>
                  <a:srgbClr val="006FC0"/>
                </a:solidFill>
                <a:latin typeface="Arial Narrow"/>
                <a:cs typeface="Arial Narrow"/>
              </a:rPr>
              <a:t>rainy sunny windy </a:t>
            </a:r>
            <a:r>
              <a:rPr dirty="0" sz="3500" spc="-265" b="1">
                <a:solidFill>
                  <a:srgbClr val="006FC0"/>
                </a:solidFill>
                <a:latin typeface="Arial Narrow"/>
                <a:cs typeface="Arial Narrow"/>
              </a:rPr>
              <a:t>snowy </a:t>
            </a:r>
            <a:r>
              <a:rPr dirty="0" sz="3500" spc="-120" b="1">
                <a:solidFill>
                  <a:srgbClr val="006FC0"/>
                </a:solidFill>
                <a:latin typeface="Arial Narrow"/>
                <a:cs typeface="Arial Narrow"/>
              </a:rPr>
              <a:t>cloudly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15530" y="4489526"/>
            <a:ext cx="1047750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65" b="1">
                <a:solidFill>
                  <a:srgbClr val="006FC0"/>
                </a:solidFill>
                <a:latin typeface="Arial Narrow"/>
                <a:cs typeface="Arial Narrow"/>
              </a:rPr>
              <a:t>winter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02194" y="5582818"/>
            <a:ext cx="1049655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14" b="1">
                <a:solidFill>
                  <a:srgbClr val="006FC0"/>
                </a:solidFill>
                <a:latin typeface="Arial Narrow"/>
                <a:cs typeface="Arial Narrow"/>
              </a:rPr>
              <a:t>spring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820404" y="1092362"/>
            <a:ext cx="1657350" cy="288480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890"/>
              </a:spcBef>
            </a:pPr>
            <a:r>
              <a:rPr dirty="0" sz="3200" spc="-65" b="1">
                <a:latin typeface="Arial Narrow"/>
                <a:cs typeface="Arial Narrow"/>
              </a:rPr>
              <a:t>:yağmurlu</a:t>
            </a:r>
            <a:endParaRPr sz="3200">
              <a:latin typeface="Arial Narrow"/>
              <a:cs typeface="Arial Narrow"/>
            </a:endParaRPr>
          </a:p>
          <a:p>
            <a:pPr marL="88900">
              <a:lnSpc>
                <a:spcPct val="100000"/>
              </a:lnSpc>
              <a:spcBef>
                <a:spcPts val="795"/>
              </a:spcBef>
            </a:pPr>
            <a:r>
              <a:rPr dirty="0" sz="3200" spc="-30" b="1">
                <a:latin typeface="Arial Narrow"/>
                <a:cs typeface="Arial Narrow"/>
              </a:rPr>
              <a:t>:güneşli</a:t>
            </a:r>
            <a:endParaRPr sz="3200">
              <a:latin typeface="Arial Narrow"/>
              <a:cs typeface="Arial Narrow"/>
            </a:endParaRPr>
          </a:p>
          <a:p>
            <a:pPr marL="65405">
              <a:lnSpc>
                <a:spcPct val="100000"/>
              </a:lnSpc>
              <a:spcBef>
                <a:spcPts val="495"/>
              </a:spcBef>
            </a:pPr>
            <a:r>
              <a:rPr dirty="0" sz="3200" spc="-10" b="1">
                <a:latin typeface="Arial Narrow"/>
                <a:cs typeface="Arial Narrow"/>
              </a:rPr>
              <a:t>:rüzgarlı</a:t>
            </a:r>
            <a:endParaRPr sz="3200">
              <a:latin typeface="Arial Narrow"/>
              <a:cs typeface="Arial Narrow"/>
            </a:endParaRPr>
          </a:p>
          <a:p>
            <a:pPr marL="41910">
              <a:lnSpc>
                <a:spcPct val="100000"/>
              </a:lnSpc>
              <a:spcBef>
                <a:spcPts val="475"/>
              </a:spcBef>
            </a:pPr>
            <a:r>
              <a:rPr dirty="0" sz="3200" spc="-10" b="1">
                <a:latin typeface="Arial Narrow"/>
                <a:cs typeface="Arial Narrow"/>
              </a:rPr>
              <a:t>:karlı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3200" spc="-10" b="1">
                <a:latin typeface="Arial Narrow"/>
                <a:cs typeface="Arial Narrow"/>
              </a:rPr>
              <a:t>:bulutlu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89114" y="3942079"/>
            <a:ext cx="203708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10" b="1">
                <a:solidFill>
                  <a:srgbClr val="006FC0"/>
                </a:solidFill>
                <a:latin typeface="Arial Narrow"/>
                <a:cs typeface="Arial Narrow"/>
              </a:rPr>
              <a:t>summer</a:t>
            </a:r>
            <a:r>
              <a:rPr dirty="0" sz="3500" spc="-170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baseline="-4340" sz="4800" spc="-142" b="1">
                <a:latin typeface="Arial Narrow"/>
                <a:cs typeface="Arial Narrow"/>
              </a:rPr>
              <a:t>:yaz</a:t>
            </a:r>
            <a:endParaRPr baseline="-4340" sz="48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791193" y="4556886"/>
            <a:ext cx="4438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35" b="1">
                <a:latin typeface="Arial Narrow"/>
                <a:cs typeface="Arial Narrow"/>
              </a:rPr>
              <a:t>:kış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89114" y="5028946"/>
            <a:ext cx="292354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587" sz="5250" spc="-15" b="1">
                <a:solidFill>
                  <a:srgbClr val="006FC0"/>
                </a:solidFill>
                <a:latin typeface="Arial Narrow"/>
                <a:cs typeface="Arial Narrow"/>
              </a:rPr>
              <a:t>autumn</a:t>
            </a:r>
            <a:r>
              <a:rPr dirty="0" baseline="-1587" sz="5250" spc="-240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sz="3200" spc="-90" b="1">
                <a:latin typeface="Arial Narrow"/>
                <a:cs typeface="Arial Narrow"/>
              </a:rPr>
              <a:t>:sonbahar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770746" y="5610859"/>
            <a:ext cx="13239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80" b="1">
                <a:latin typeface="Arial Narrow"/>
                <a:cs typeface="Arial Narrow"/>
              </a:rPr>
              <a:t>:ilkbahar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473" y="346551"/>
            <a:ext cx="1482799" cy="11995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267" y="530097"/>
            <a:ext cx="1851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 b="0">
                <a:solidFill>
                  <a:srgbClr val="FF0000"/>
                </a:solidFill>
                <a:latin typeface="Trebuchet MS"/>
                <a:cs typeface="Trebuchet MS"/>
              </a:rPr>
              <a:t>WORD</a:t>
            </a:r>
            <a:r>
              <a:rPr dirty="0" sz="3600" spc="-200" b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305" b="0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81173" y="4484877"/>
            <a:ext cx="721360" cy="111379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 indent="26034">
              <a:lnSpc>
                <a:spcPts val="4360"/>
              </a:lnSpc>
              <a:spcBef>
                <a:spcPts val="45"/>
              </a:spcBef>
            </a:pPr>
            <a:r>
              <a:rPr dirty="0" sz="3500" spc="-175" b="1">
                <a:solidFill>
                  <a:srgbClr val="006FC0"/>
                </a:solidFill>
                <a:latin typeface="Arial Narrow"/>
                <a:cs typeface="Arial Narrow"/>
              </a:rPr>
              <a:t>cool </a:t>
            </a:r>
            <a:r>
              <a:rPr dirty="0" sz="3500" spc="-85" b="1">
                <a:solidFill>
                  <a:srgbClr val="006FC0"/>
                </a:solidFill>
                <a:latin typeface="Arial Narrow"/>
                <a:cs typeface="Arial Narrow"/>
              </a:rPr>
              <a:t>nice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58849" y="1087949"/>
            <a:ext cx="4432300" cy="343979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813435" marR="5080" indent="-801370">
              <a:lnSpc>
                <a:spcPct val="105400"/>
              </a:lnSpc>
              <a:spcBef>
                <a:spcPts val="360"/>
              </a:spcBef>
              <a:tabLst>
                <a:tab pos="742315" algn="l"/>
                <a:tab pos="2009139" algn="l"/>
                <a:tab pos="2059305" algn="l"/>
                <a:tab pos="3236595" algn="l"/>
                <a:tab pos="3255645" algn="l"/>
              </a:tabLst>
            </a:pPr>
            <a:r>
              <a:rPr dirty="0" sz="3500" spc="-25" b="1">
                <a:solidFill>
                  <a:srgbClr val="006FC0"/>
                </a:solidFill>
                <a:latin typeface="Arial Narrow"/>
                <a:cs typeface="Arial Narrow"/>
              </a:rPr>
              <a:t>put</a:t>
            </a:r>
            <a:r>
              <a:rPr dirty="0" sz="350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500" spc="-10" b="1">
                <a:solidFill>
                  <a:srgbClr val="006FC0"/>
                </a:solidFill>
                <a:latin typeface="Arial Narrow"/>
                <a:cs typeface="Arial Narrow"/>
              </a:rPr>
              <a:t>on/wear</a:t>
            </a:r>
            <a:r>
              <a:rPr dirty="0" sz="3200" spc="-10" b="1">
                <a:latin typeface="Arial Narrow"/>
                <a:cs typeface="Arial Narrow"/>
              </a:rPr>
              <a:t>:yağmurlu </a:t>
            </a:r>
            <a:r>
              <a:rPr dirty="0" sz="3500" spc="-55" b="1">
                <a:solidFill>
                  <a:srgbClr val="006FC0"/>
                </a:solidFill>
                <a:latin typeface="Arial Narrow"/>
                <a:cs typeface="Arial Narrow"/>
              </a:rPr>
              <a:t>borrow</a:t>
            </a:r>
            <a:r>
              <a:rPr dirty="0" sz="3500" spc="-145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latin typeface="Arial Narrow"/>
                <a:cs typeface="Arial Narrow"/>
              </a:rPr>
              <a:t>:ödünç</a:t>
            </a:r>
            <a:r>
              <a:rPr dirty="0" sz="3200" b="1">
                <a:latin typeface="Arial Narrow"/>
                <a:cs typeface="Arial Narrow"/>
              </a:rPr>
              <a:t>	</a:t>
            </a:r>
            <a:r>
              <a:rPr dirty="0" sz="3200" spc="-10" b="1">
                <a:latin typeface="Arial Narrow"/>
                <a:cs typeface="Arial Narrow"/>
              </a:rPr>
              <a:t>almak </a:t>
            </a:r>
            <a:r>
              <a:rPr dirty="0" sz="3500" spc="-20" b="1">
                <a:solidFill>
                  <a:srgbClr val="006FC0"/>
                </a:solidFill>
                <a:latin typeface="Arial Narrow"/>
                <a:cs typeface="Arial Narrow"/>
              </a:rPr>
              <a:t>need</a:t>
            </a:r>
            <a:r>
              <a:rPr dirty="0" sz="3500" b="1">
                <a:solidFill>
                  <a:srgbClr val="006FC0"/>
                </a:solidFill>
                <a:latin typeface="Arial Narrow"/>
                <a:cs typeface="Arial Narrow"/>
              </a:rPr>
              <a:t>		</a:t>
            </a:r>
            <a:r>
              <a:rPr dirty="0" sz="3200" spc="-10" b="1">
                <a:latin typeface="Arial Narrow"/>
                <a:cs typeface="Arial Narrow"/>
              </a:rPr>
              <a:t>:ihtiyaç</a:t>
            </a:r>
            <a:r>
              <a:rPr dirty="0" sz="3200" b="1">
                <a:latin typeface="Arial Narrow"/>
                <a:cs typeface="Arial Narrow"/>
              </a:rPr>
              <a:t>		</a:t>
            </a:r>
            <a:r>
              <a:rPr dirty="0" sz="3200" spc="-140" b="1">
                <a:latin typeface="Arial Narrow"/>
                <a:cs typeface="Arial Narrow"/>
              </a:rPr>
              <a:t>duymak </a:t>
            </a:r>
            <a:r>
              <a:rPr dirty="0" baseline="-2380" sz="5250" spc="-30" b="1">
                <a:solidFill>
                  <a:srgbClr val="006FC0"/>
                </a:solidFill>
                <a:latin typeface="Arial Narrow"/>
                <a:cs typeface="Arial Narrow"/>
              </a:rPr>
              <a:t>cold</a:t>
            </a:r>
            <a:r>
              <a:rPr dirty="0" baseline="-2380" sz="525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70" b="1">
                <a:latin typeface="Arial Narrow"/>
                <a:cs typeface="Arial Narrow"/>
              </a:rPr>
              <a:t>:soğuk</a:t>
            </a:r>
            <a:endParaRPr sz="3200">
              <a:latin typeface="Arial Narrow"/>
              <a:cs typeface="Arial Narrow"/>
            </a:endParaRPr>
          </a:p>
          <a:p>
            <a:pPr marL="857250">
              <a:lnSpc>
                <a:spcPct val="100000"/>
              </a:lnSpc>
              <a:spcBef>
                <a:spcPts val="405"/>
              </a:spcBef>
              <a:tabLst>
                <a:tab pos="2014220" algn="l"/>
              </a:tabLst>
            </a:pPr>
            <a:r>
              <a:rPr dirty="0" sz="3500" spc="-25" b="1">
                <a:solidFill>
                  <a:srgbClr val="006FC0"/>
                </a:solidFill>
                <a:latin typeface="Arial Narrow"/>
                <a:cs typeface="Arial Narrow"/>
              </a:rPr>
              <a:t>hot</a:t>
            </a:r>
            <a:r>
              <a:rPr dirty="0" sz="350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80" b="1">
                <a:latin typeface="Arial Narrow"/>
                <a:cs typeface="Arial Narrow"/>
              </a:rPr>
              <a:t>:sıcak</a:t>
            </a:r>
            <a:endParaRPr sz="3200">
              <a:latin typeface="Arial Narrow"/>
              <a:cs typeface="Arial Narrow"/>
            </a:endParaRPr>
          </a:p>
          <a:p>
            <a:pPr marL="847725">
              <a:lnSpc>
                <a:spcPct val="100000"/>
              </a:lnSpc>
              <a:spcBef>
                <a:spcPts val="105"/>
              </a:spcBef>
              <a:tabLst>
                <a:tab pos="2000885" algn="l"/>
              </a:tabLst>
            </a:pPr>
            <a:r>
              <a:rPr dirty="0" baseline="3968" sz="5250" spc="-30" b="1">
                <a:solidFill>
                  <a:srgbClr val="006FC0"/>
                </a:solidFill>
                <a:latin typeface="Arial Narrow"/>
                <a:cs typeface="Arial Narrow"/>
              </a:rPr>
              <a:t>warm</a:t>
            </a:r>
            <a:r>
              <a:rPr dirty="0" baseline="3968" sz="525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10" b="1">
                <a:latin typeface="Arial Narrow"/>
                <a:cs typeface="Arial Narrow"/>
              </a:rPr>
              <a:t>:ılık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21126" y="4551679"/>
            <a:ext cx="924560" cy="102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3200" spc="-25" b="1">
                <a:latin typeface="Arial Narrow"/>
                <a:cs typeface="Arial Narrow"/>
              </a:rPr>
              <a:t>:serin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3200" spc="-85" b="1">
                <a:latin typeface="Arial Narrow"/>
                <a:cs typeface="Arial Narrow"/>
              </a:rPr>
              <a:t>:güzel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71904" y="5578246"/>
            <a:ext cx="287718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b="1">
                <a:solidFill>
                  <a:srgbClr val="006FC0"/>
                </a:solidFill>
                <a:latin typeface="Arial Narrow"/>
                <a:cs typeface="Arial Narrow"/>
              </a:rPr>
              <a:t>umbrella</a:t>
            </a:r>
            <a:r>
              <a:rPr dirty="0" sz="3500" spc="75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baseline="1736" sz="4800" spc="-307" b="1">
                <a:latin typeface="Arial Narrow"/>
                <a:cs typeface="Arial Narrow"/>
              </a:rPr>
              <a:t>:şemsiye</a:t>
            </a:r>
            <a:endParaRPr baseline="1736" sz="4800">
              <a:latin typeface="Arial Narrow"/>
              <a:cs typeface="Arial Narrow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5333" y="386963"/>
            <a:ext cx="1549954" cy="119025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757921" y="534746"/>
            <a:ext cx="18522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>
                <a:solidFill>
                  <a:srgbClr val="FF0000"/>
                </a:solidFill>
                <a:latin typeface="Trebuchet MS"/>
                <a:cs typeface="Trebuchet MS"/>
              </a:rPr>
              <a:t>WORD</a:t>
            </a:r>
            <a:r>
              <a:rPr dirty="0" sz="3600" spc="-20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305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640828" y="1088204"/>
            <a:ext cx="989330" cy="288226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 indent="39370">
              <a:lnSpc>
                <a:spcPct val="105800"/>
              </a:lnSpc>
              <a:spcBef>
                <a:spcPts val="365"/>
              </a:spcBef>
            </a:pPr>
            <a:r>
              <a:rPr dirty="0" sz="3500" spc="-120" b="1">
                <a:solidFill>
                  <a:srgbClr val="006FC0"/>
                </a:solidFill>
                <a:latin typeface="Arial Narrow"/>
                <a:cs typeface="Arial Narrow"/>
              </a:rPr>
              <a:t>boots </a:t>
            </a:r>
            <a:r>
              <a:rPr dirty="0" sz="3500" spc="-20" b="1">
                <a:solidFill>
                  <a:srgbClr val="006FC0"/>
                </a:solidFill>
                <a:latin typeface="Arial Narrow"/>
                <a:cs typeface="Arial Narrow"/>
              </a:rPr>
              <a:t>coat </a:t>
            </a:r>
            <a:r>
              <a:rPr dirty="0" sz="3500" spc="-30" b="1">
                <a:solidFill>
                  <a:srgbClr val="006FC0"/>
                </a:solidFill>
                <a:latin typeface="Arial Narrow"/>
                <a:cs typeface="Arial Narrow"/>
              </a:rPr>
              <a:t>dress </a:t>
            </a:r>
            <a:r>
              <a:rPr dirty="0" sz="3500" spc="-105" b="1">
                <a:solidFill>
                  <a:srgbClr val="006FC0"/>
                </a:solidFill>
                <a:latin typeface="Arial Narrow"/>
                <a:cs typeface="Arial Narrow"/>
              </a:rPr>
              <a:t>jacket </a:t>
            </a:r>
            <a:r>
              <a:rPr dirty="0" sz="3500" spc="-10" b="1">
                <a:solidFill>
                  <a:srgbClr val="006FC0"/>
                </a:solidFill>
                <a:latin typeface="Arial Narrow"/>
                <a:cs typeface="Arial Narrow"/>
              </a:rPr>
              <a:t>jeans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80706" y="4489526"/>
            <a:ext cx="772795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65" b="1">
                <a:solidFill>
                  <a:srgbClr val="006FC0"/>
                </a:solidFill>
                <a:latin typeface="Arial Narrow"/>
                <a:cs typeface="Arial Narrow"/>
              </a:rPr>
              <a:t>shirt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20404" y="1092362"/>
            <a:ext cx="2059939" cy="288480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890"/>
              </a:spcBef>
            </a:pPr>
            <a:r>
              <a:rPr dirty="0" sz="3200" spc="-10" b="1">
                <a:latin typeface="Arial Narrow"/>
                <a:cs typeface="Arial Narrow"/>
              </a:rPr>
              <a:t>:bot-çizme</a:t>
            </a:r>
            <a:endParaRPr sz="3200">
              <a:latin typeface="Arial Narrow"/>
              <a:cs typeface="Arial Narrow"/>
            </a:endParaRPr>
          </a:p>
          <a:p>
            <a:pPr marL="88900">
              <a:lnSpc>
                <a:spcPct val="100000"/>
              </a:lnSpc>
              <a:spcBef>
                <a:spcPts val="795"/>
              </a:spcBef>
            </a:pPr>
            <a:r>
              <a:rPr dirty="0" sz="3200" spc="-10" b="1">
                <a:latin typeface="Arial Narrow"/>
                <a:cs typeface="Arial Narrow"/>
              </a:rPr>
              <a:t>:palto-</a:t>
            </a:r>
            <a:r>
              <a:rPr dirty="0" sz="3200" spc="-20" b="1">
                <a:latin typeface="Arial Narrow"/>
                <a:cs typeface="Arial Narrow"/>
              </a:rPr>
              <a:t>mont</a:t>
            </a:r>
            <a:endParaRPr sz="3200">
              <a:latin typeface="Arial Narrow"/>
              <a:cs typeface="Arial Narrow"/>
            </a:endParaRPr>
          </a:p>
          <a:p>
            <a:pPr marL="65405">
              <a:lnSpc>
                <a:spcPct val="100000"/>
              </a:lnSpc>
              <a:spcBef>
                <a:spcPts val="495"/>
              </a:spcBef>
            </a:pPr>
            <a:r>
              <a:rPr dirty="0" sz="3200" spc="-25" b="1">
                <a:latin typeface="Arial Narrow"/>
                <a:cs typeface="Arial Narrow"/>
              </a:rPr>
              <a:t>:elbise</a:t>
            </a:r>
            <a:endParaRPr sz="3200">
              <a:latin typeface="Arial Narrow"/>
              <a:cs typeface="Arial Narrow"/>
            </a:endParaRPr>
          </a:p>
          <a:p>
            <a:pPr marL="41910">
              <a:lnSpc>
                <a:spcPct val="100000"/>
              </a:lnSpc>
              <a:spcBef>
                <a:spcPts val="475"/>
              </a:spcBef>
            </a:pPr>
            <a:r>
              <a:rPr dirty="0" sz="3200" spc="-10" b="1">
                <a:latin typeface="Arial Narrow"/>
                <a:cs typeface="Arial Narrow"/>
              </a:rPr>
              <a:t>:ceket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703580" algn="l"/>
              </a:tabLst>
            </a:pPr>
            <a:r>
              <a:rPr dirty="0" sz="3200" spc="-20" b="1">
                <a:latin typeface="Arial Narrow"/>
                <a:cs typeface="Arial Narrow"/>
              </a:rPr>
              <a:t>:kot</a:t>
            </a:r>
            <a:r>
              <a:rPr dirty="0" sz="3200" b="1">
                <a:latin typeface="Arial Narrow"/>
                <a:cs typeface="Arial Narrow"/>
              </a:rPr>
              <a:t>	</a:t>
            </a:r>
            <a:r>
              <a:rPr dirty="0" sz="3200" spc="-65" b="1">
                <a:latin typeface="Arial Narrow"/>
                <a:cs typeface="Arial Narrow"/>
              </a:rPr>
              <a:t>pantolon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96150" y="3973448"/>
            <a:ext cx="322008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968" sz="5250" spc="-15" b="1">
                <a:solidFill>
                  <a:srgbClr val="006FC0"/>
                </a:solidFill>
                <a:latin typeface="Arial Narrow"/>
                <a:cs typeface="Arial Narrow"/>
              </a:rPr>
              <a:t>raincoat</a:t>
            </a:r>
            <a:r>
              <a:rPr dirty="0" baseline="3968" sz="5250" spc="-44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sz="3200" spc="-85" b="1">
                <a:latin typeface="Arial Narrow"/>
                <a:cs typeface="Arial Narrow"/>
              </a:rPr>
              <a:t>:yapmurluk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91193" y="4556886"/>
            <a:ext cx="11715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0" b="1">
                <a:latin typeface="Arial Narrow"/>
                <a:cs typeface="Arial Narrow"/>
              </a:rPr>
              <a:t>:gömlek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28738" y="5028946"/>
            <a:ext cx="2499995" cy="111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4615" algn="l"/>
              </a:tabLst>
            </a:pPr>
            <a:r>
              <a:rPr dirty="0" baseline="-1587" sz="5250" spc="502" b="1">
                <a:solidFill>
                  <a:srgbClr val="006FC0"/>
                </a:solidFill>
                <a:latin typeface="Arial Narrow"/>
                <a:cs typeface="Arial Narrow"/>
              </a:rPr>
              <a:t>T-</a:t>
            </a:r>
            <a:r>
              <a:rPr dirty="0" baseline="-1587" sz="5250" spc="-15" b="1">
                <a:solidFill>
                  <a:srgbClr val="006FC0"/>
                </a:solidFill>
                <a:latin typeface="Arial Narrow"/>
                <a:cs typeface="Arial Narrow"/>
              </a:rPr>
              <a:t>shirt</a:t>
            </a:r>
            <a:r>
              <a:rPr dirty="0" baseline="-1587" sz="525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10" b="1">
                <a:latin typeface="Arial Narrow"/>
                <a:cs typeface="Arial Narrow"/>
              </a:rPr>
              <a:t>:tişört</a:t>
            </a:r>
            <a:endParaRPr sz="3200">
              <a:latin typeface="Arial Narrow"/>
              <a:cs typeface="Arial Narrow"/>
            </a:endParaRPr>
          </a:p>
          <a:p>
            <a:pPr marL="264160">
              <a:lnSpc>
                <a:spcPct val="100000"/>
              </a:lnSpc>
              <a:spcBef>
                <a:spcPts val="165"/>
              </a:spcBef>
            </a:pPr>
            <a:r>
              <a:rPr dirty="0" sz="3500" spc="-190" b="1">
                <a:solidFill>
                  <a:srgbClr val="006FC0"/>
                </a:solidFill>
                <a:latin typeface="Arial Narrow"/>
                <a:cs typeface="Arial Narrow"/>
              </a:rPr>
              <a:t>gloves</a:t>
            </a:r>
            <a:r>
              <a:rPr dirty="0" sz="3500" spc="-250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baseline="1736" sz="4800" spc="-172" b="1">
                <a:latin typeface="Arial Narrow"/>
                <a:cs typeface="Arial Narrow"/>
              </a:rPr>
              <a:t>:eldiven</a:t>
            </a:r>
            <a:endParaRPr baseline="1736" sz="4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9810"/>
            <a:ext cx="12192000" cy="6838315"/>
            <a:chOff x="0" y="19810"/>
            <a:chExt cx="12192000" cy="683831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10"/>
              <a:ext cx="12191999" cy="683818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473" y="346551"/>
              <a:ext cx="1482799" cy="119953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8267" y="530097"/>
            <a:ext cx="1851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 b="0">
                <a:solidFill>
                  <a:srgbClr val="FF0000"/>
                </a:solidFill>
                <a:latin typeface="Trebuchet MS"/>
                <a:cs typeface="Trebuchet MS"/>
              </a:rPr>
              <a:t>WORD</a:t>
            </a:r>
            <a:r>
              <a:rPr dirty="0" sz="3600" spc="-200" b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305" b="0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05888" y="1121638"/>
            <a:ext cx="891540" cy="1196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6545">
              <a:lnSpc>
                <a:spcPct val="109800"/>
              </a:lnSpc>
              <a:spcBef>
                <a:spcPts val="95"/>
              </a:spcBef>
            </a:pPr>
            <a:r>
              <a:rPr dirty="0" sz="3500" spc="-25" b="1">
                <a:solidFill>
                  <a:srgbClr val="006FC0"/>
                </a:solidFill>
                <a:latin typeface="Arial Narrow"/>
                <a:cs typeface="Arial Narrow"/>
              </a:rPr>
              <a:t>hat </a:t>
            </a:r>
            <a:r>
              <a:rPr dirty="0" sz="3500" spc="-85" b="1">
                <a:solidFill>
                  <a:srgbClr val="006FC0"/>
                </a:solidFill>
                <a:latin typeface="Arial Narrow"/>
                <a:cs typeface="Arial Narrow"/>
              </a:rPr>
              <a:t>short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02535" y="3593084"/>
            <a:ext cx="714375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25" b="1">
                <a:solidFill>
                  <a:srgbClr val="006FC0"/>
                </a:solidFill>
                <a:latin typeface="Arial Narrow"/>
                <a:cs typeface="Arial Narrow"/>
              </a:rPr>
              <a:t>skirt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37330" y="1087221"/>
            <a:ext cx="953135" cy="1202690"/>
          </a:xfrm>
          <a:prstGeom prst="rect">
            <a:avLst/>
          </a:prstGeom>
        </p:spPr>
        <p:txBody>
          <a:bodyPr wrap="square" lIns="0" tIns="11366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895"/>
              </a:spcBef>
            </a:pPr>
            <a:r>
              <a:rPr dirty="0" sz="3200" spc="-185" b="1">
                <a:latin typeface="Arial Narrow"/>
                <a:cs typeface="Arial Narrow"/>
              </a:rPr>
              <a:t>:şapka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3200" spc="-10" b="1">
                <a:latin typeface="Arial Narrow"/>
                <a:cs typeface="Arial Narrow"/>
              </a:rPr>
              <a:t>:şort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13507" y="2296896"/>
            <a:ext cx="2408555" cy="126238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1071245" algn="l"/>
              </a:tabLst>
            </a:pPr>
            <a:r>
              <a:rPr dirty="0" sz="3500" spc="-10" b="1">
                <a:solidFill>
                  <a:srgbClr val="006FC0"/>
                </a:solidFill>
                <a:latin typeface="Arial Narrow"/>
                <a:cs typeface="Arial Narrow"/>
              </a:rPr>
              <a:t>scarf</a:t>
            </a:r>
            <a:r>
              <a:rPr dirty="0" sz="350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10" b="1">
                <a:latin typeface="Arial Narrow"/>
                <a:cs typeface="Arial Narrow"/>
              </a:rPr>
              <a:t>:atkı</a:t>
            </a:r>
            <a:endParaRPr sz="3200">
              <a:latin typeface="Arial Narrow"/>
              <a:cs typeface="Arial Narrow"/>
            </a:endParaRPr>
          </a:p>
          <a:p>
            <a:pPr marL="38735">
              <a:lnSpc>
                <a:spcPct val="100000"/>
              </a:lnSpc>
              <a:spcBef>
                <a:spcPts val="670"/>
              </a:spcBef>
            </a:pPr>
            <a:r>
              <a:rPr dirty="0" sz="3500" spc="-235" b="1">
                <a:solidFill>
                  <a:srgbClr val="006FC0"/>
                </a:solidFill>
                <a:latin typeface="Arial Narrow"/>
                <a:cs typeface="Arial Narrow"/>
              </a:rPr>
              <a:t>shoes</a:t>
            </a:r>
            <a:r>
              <a:rPr dirty="0" sz="3500" spc="65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sz="3200" spc="-155" b="1">
                <a:latin typeface="Arial Narrow"/>
                <a:cs typeface="Arial Narrow"/>
              </a:rPr>
              <a:t>:ayakkapı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41319" y="3629914"/>
            <a:ext cx="71564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35" b="1">
                <a:latin typeface="Arial Narrow"/>
                <a:cs typeface="Arial Narrow"/>
              </a:rPr>
              <a:t>:etek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87246" y="4084421"/>
            <a:ext cx="4230370" cy="180403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893444">
              <a:lnSpc>
                <a:spcPct val="100000"/>
              </a:lnSpc>
              <a:spcBef>
                <a:spcPts val="565"/>
              </a:spcBef>
              <a:tabLst>
                <a:tab pos="1885950" algn="l"/>
              </a:tabLst>
            </a:pPr>
            <a:r>
              <a:rPr dirty="0" baseline="-2380" sz="5250" spc="-532" b="1">
                <a:solidFill>
                  <a:srgbClr val="006FC0"/>
                </a:solidFill>
                <a:latin typeface="Arial Narrow"/>
                <a:cs typeface="Arial Narrow"/>
              </a:rPr>
              <a:t>socks</a:t>
            </a:r>
            <a:r>
              <a:rPr dirty="0" baseline="-2380" sz="525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10" b="1">
                <a:latin typeface="Arial Narrow"/>
                <a:cs typeface="Arial Narrow"/>
              </a:rPr>
              <a:t>:çorap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014345" algn="l"/>
              </a:tabLst>
            </a:pPr>
            <a:r>
              <a:rPr dirty="0" sz="3500" spc="-190" b="1">
                <a:solidFill>
                  <a:srgbClr val="006FC0"/>
                </a:solidFill>
                <a:latin typeface="Arial Narrow"/>
                <a:cs typeface="Arial Narrow"/>
              </a:rPr>
              <a:t>sunglasses</a:t>
            </a:r>
            <a:r>
              <a:rPr dirty="0" sz="3500" spc="55" b="1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dirty="0" baseline="1736" sz="4800" spc="-15" b="1">
                <a:latin typeface="Arial Narrow"/>
                <a:cs typeface="Arial Narrow"/>
              </a:rPr>
              <a:t>:güneş</a:t>
            </a:r>
            <a:r>
              <a:rPr dirty="0" baseline="1736" sz="4800" b="1">
                <a:latin typeface="Arial Narrow"/>
                <a:cs typeface="Arial Narrow"/>
              </a:rPr>
              <a:t>	</a:t>
            </a:r>
            <a:r>
              <a:rPr dirty="0" baseline="1736" sz="4800" spc="-127" b="1">
                <a:latin typeface="Arial Narrow"/>
                <a:cs typeface="Arial Narrow"/>
              </a:rPr>
              <a:t>gözlüğü</a:t>
            </a:r>
            <a:endParaRPr baseline="1736" sz="4800">
              <a:latin typeface="Arial Narrow"/>
              <a:cs typeface="Arial Narrow"/>
            </a:endParaRPr>
          </a:p>
          <a:p>
            <a:pPr marL="242570">
              <a:lnSpc>
                <a:spcPct val="100000"/>
              </a:lnSpc>
              <a:spcBef>
                <a:spcPts val="465"/>
              </a:spcBef>
              <a:tabLst>
                <a:tab pos="1832610" algn="l"/>
              </a:tabLst>
            </a:pPr>
            <a:r>
              <a:rPr dirty="0" baseline="-3968" sz="5250" spc="-15" b="1">
                <a:solidFill>
                  <a:srgbClr val="006FC0"/>
                </a:solidFill>
                <a:latin typeface="Arial Narrow"/>
                <a:cs typeface="Arial Narrow"/>
              </a:rPr>
              <a:t>trousers</a:t>
            </a:r>
            <a:r>
              <a:rPr dirty="0" baseline="-3968" sz="5250" b="1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dirty="0" sz="3200" spc="-10" b="1">
                <a:latin typeface="Arial Narrow"/>
                <a:cs typeface="Arial Narrow"/>
              </a:rPr>
              <a:t>:pantolon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865364" y="386963"/>
            <a:ext cx="3760470" cy="5015865"/>
            <a:chOff x="7865364" y="386963"/>
            <a:chExt cx="3760470" cy="501586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5334" y="386963"/>
              <a:ext cx="1549954" cy="119025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5364" y="2889504"/>
              <a:ext cx="2513076" cy="2513076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757921" y="534746"/>
            <a:ext cx="18522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70">
                <a:solidFill>
                  <a:srgbClr val="FF0000"/>
                </a:solidFill>
                <a:latin typeface="Trebuchet MS"/>
                <a:cs typeface="Trebuchet MS"/>
              </a:rPr>
              <a:t>WORD</a:t>
            </a:r>
            <a:r>
              <a:rPr dirty="0" sz="3600" spc="-20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305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436357" y="1273768"/>
            <a:ext cx="1148715" cy="154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42100"/>
              </a:lnSpc>
              <a:spcBef>
                <a:spcPts val="100"/>
              </a:spcBef>
            </a:pPr>
            <a:r>
              <a:rPr dirty="0" sz="3500" spc="-10" b="1">
                <a:solidFill>
                  <a:srgbClr val="006FC0"/>
                </a:solidFill>
                <a:latin typeface="Arial Narrow"/>
                <a:cs typeface="Arial Narrow"/>
              </a:rPr>
              <a:t>dirty </a:t>
            </a:r>
            <a:r>
              <a:rPr dirty="0" sz="3500" spc="-135" b="1">
                <a:solidFill>
                  <a:srgbClr val="006FC0"/>
                </a:solidFill>
                <a:latin typeface="Arial Narrow"/>
                <a:cs typeface="Arial Narrow"/>
              </a:rPr>
              <a:t>broken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74632" y="1538096"/>
            <a:ext cx="6432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10" b="1">
                <a:latin typeface="Arial Narrow"/>
                <a:cs typeface="Arial Narrow"/>
              </a:rPr>
              <a:t>:kirli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859393" y="2286762"/>
            <a:ext cx="110236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80" b="1">
                <a:latin typeface="Arial Narrow"/>
                <a:cs typeface="Arial Narrow"/>
              </a:rPr>
              <a:t>:kırılmış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0841" y="988313"/>
            <a:ext cx="5323840" cy="4699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215"/>
              </a:spcBef>
              <a:tabLst>
                <a:tab pos="3505835" algn="l"/>
              </a:tabLst>
            </a:pPr>
            <a:r>
              <a:rPr dirty="0" sz="2400" spc="-75">
                <a:latin typeface="Arial"/>
                <a:cs typeface="Arial"/>
              </a:rPr>
              <a:t>What’s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weather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like?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0">
                <a:solidFill>
                  <a:srgbClr val="FF0000"/>
                </a:solidFill>
                <a:latin typeface="Arial"/>
                <a:cs typeface="Arial"/>
              </a:rPr>
              <a:t>(Hava</a:t>
            </a:r>
            <a:r>
              <a:rPr dirty="0" sz="24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nasıl?)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440370" y="1708594"/>
            <a:ext cx="1676400" cy="490855"/>
            <a:chOff x="1440370" y="1708594"/>
            <a:chExt cx="1676400" cy="490855"/>
          </a:xfrm>
        </p:grpSpPr>
        <p:sp>
          <p:nvSpPr>
            <p:cNvPr id="4" name="object 4" descr=""/>
            <p:cNvSpPr/>
            <p:nvPr/>
          </p:nvSpPr>
          <p:spPr>
            <a:xfrm>
              <a:off x="1454658" y="1722882"/>
              <a:ext cx="1647825" cy="462280"/>
            </a:xfrm>
            <a:custGeom>
              <a:avLst/>
              <a:gdLst/>
              <a:ahLst/>
              <a:cxnLst/>
              <a:rect l="l" t="t" r="r" b="b"/>
              <a:pathLst>
                <a:path w="1647825" h="462280">
                  <a:moveTo>
                    <a:pt x="1647443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647443" y="461772"/>
                  </a:lnTo>
                  <a:lnTo>
                    <a:pt x="164744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54658" y="1722882"/>
              <a:ext cx="1647825" cy="462280"/>
            </a:xfrm>
            <a:custGeom>
              <a:avLst/>
              <a:gdLst/>
              <a:ahLst/>
              <a:cxnLst/>
              <a:rect l="l" t="t" r="r" b="b"/>
              <a:pathLst>
                <a:path w="1647825" h="462280">
                  <a:moveTo>
                    <a:pt x="0" y="461772"/>
                  </a:moveTo>
                  <a:lnTo>
                    <a:pt x="1647443" y="461772"/>
                  </a:lnTo>
                  <a:lnTo>
                    <a:pt x="1647443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454658" y="1722882"/>
            <a:ext cx="1647825" cy="4622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dirty="0" sz="2400" spc="140">
                <a:latin typeface="Arial"/>
                <a:cs typeface="Arial"/>
              </a:rPr>
              <a:t>It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snowy.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560254" y="1722310"/>
            <a:ext cx="1924685" cy="490855"/>
            <a:chOff x="3560254" y="1722310"/>
            <a:chExt cx="1924685" cy="490855"/>
          </a:xfrm>
        </p:grpSpPr>
        <p:sp>
          <p:nvSpPr>
            <p:cNvPr id="8" name="object 8" descr=""/>
            <p:cNvSpPr/>
            <p:nvPr/>
          </p:nvSpPr>
          <p:spPr>
            <a:xfrm>
              <a:off x="3574541" y="1736598"/>
              <a:ext cx="1896110" cy="462280"/>
            </a:xfrm>
            <a:custGeom>
              <a:avLst/>
              <a:gdLst/>
              <a:ahLst/>
              <a:cxnLst/>
              <a:rect l="l" t="t" r="r" b="b"/>
              <a:pathLst>
                <a:path w="1896110" h="462280">
                  <a:moveTo>
                    <a:pt x="189585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895856" y="461772"/>
                  </a:lnTo>
                  <a:lnTo>
                    <a:pt x="18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74541" y="1736598"/>
              <a:ext cx="1896110" cy="462280"/>
            </a:xfrm>
            <a:custGeom>
              <a:avLst/>
              <a:gdLst/>
              <a:ahLst/>
              <a:cxnLst/>
              <a:rect l="l" t="t" r="r" b="b"/>
              <a:pathLst>
                <a:path w="1896110" h="462280">
                  <a:moveTo>
                    <a:pt x="0" y="461772"/>
                  </a:moveTo>
                  <a:lnTo>
                    <a:pt x="1895856" y="461772"/>
                  </a:lnTo>
                  <a:lnTo>
                    <a:pt x="1895856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574541" y="1736598"/>
            <a:ext cx="1896110" cy="4622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10"/>
              </a:spcBef>
            </a:pPr>
            <a:r>
              <a:rPr dirty="0" sz="2400" spc="-45">
                <a:solidFill>
                  <a:srgbClr val="FF0000"/>
                </a:solidFill>
                <a:latin typeface="Arial"/>
                <a:cs typeface="Arial"/>
              </a:rPr>
              <a:t>(hava</a:t>
            </a:r>
            <a:r>
              <a:rPr dirty="0" sz="2400" spc="-10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karlı)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10958" y="2499550"/>
            <a:ext cx="2584450" cy="488950"/>
            <a:chOff x="810958" y="2499550"/>
            <a:chExt cx="2584450" cy="488950"/>
          </a:xfrm>
        </p:grpSpPr>
        <p:sp>
          <p:nvSpPr>
            <p:cNvPr id="12" name="object 12" descr=""/>
            <p:cNvSpPr/>
            <p:nvPr/>
          </p:nvSpPr>
          <p:spPr>
            <a:xfrm>
              <a:off x="825245" y="2513838"/>
              <a:ext cx="2555875" cy="460375"/>
            </a:xfrm>
            <a:custGeom>
              <a:avLst/>
              <a:gdLst/>
              <a:ahLst/>
              <a:cxnLst/>
              <a:rect l="l" t="t" r="r" b="b"/>
              <a:pathLst>
                <a:path w="2555875" h="460375">
                  <a:moveTo>
                    <a:pt x="2555748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2555748" y="460248"/>
                  </a:lnTo>
                  <a:lnTo>
                    <a:pt x="255574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25245" y="2513838"/>
              <a:ext cx="2555875" cy="460375"/>
            </a:xfrm>
            <a:custGeom>
              <a:avLst/>
              <a:gdLst/>
              <a:ahLst/>
              <a:cxnLst/>
              <a:rect l="l" t="t" r="r" b="b"/>
              <a:pathLst>
                <a:path w="2555875" h="460375">
                  <a:moveTo>
                    <a:pt x="0" y="460248"/>
                  </a:moveTo>
                  <a:lnTo>
                    <a:pt x="2555748" y="460248"/>
                  </a:lnTo>
                  <a:lnTo>
                    <a:pt x="2555748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25246" y="2513838"/>
            <a:ext cx="2555875" cy="4603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10"/>
              </a:spcBef>
            </a:pPr>
            <a:r>
              <a:rPr dirty="0" sz="2400" spc="-35">
                <a:solidFill>
                  <a:srgbClr val="006FC0"/>
                </a:solidFill>
                <a:latin typeface="Arial"/>
                <a:cs typeface="Arial"/>
              </a:rPr>
              <a:t>Put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on</a:t>
            </a:r>
            <a:r>
              <a:rPr dirty="0" sz="24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boots.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509962" y="2523934"/>
            <a:ext cx="1973580" cy="490855"/>
            <a:chOff x="3509962" y="2523934"/>
            <a:chExt cx="1973580" cy="490855"/>
          </a:xfrm>
        </p:grpSpPr>
        <p:sp>
          <p:nvSpPr>
            <p:cNvPr id="16" name="object 16" descr=""/>
            <p:cNvSpPr/>
            <p:nvPr/>
          </p:nvSpPr>
          <p:spPr>
            <a:xfrm>
              <a:off x="3524250" y="2538222"/>
              <a:ext cx="1945005" cy="462280"/>
            </a:xfrm>
            <a:custGeom>
              <a:avLst/>
              <a:gdLst/>
              <a:ahLst/>
              <a:cxnLst/>
              <a:rect l="l" t="t" r="r" b="b"/>
              <a:pathLst>
                <a:path w="1945004" h="462280">
                  <a:moveTo>
                    <a:pt x="194462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944624" y="461772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24250" y="2538222"/>
              <a:ext cx="1945005" cy="462280"/>
            </a:xfrm>
            <a:custGeom>
              <a:avLst/>
              <a:gdLst/>
              <a:ahLst/>
              <a:cxnLst/>
              <a:rect l="l" t="t" r="r" b="b"/>
              <a:pathLst>
                <a:path w="1945004" h="462280">
                  <a:moveTo>
                    <a:pt x="0" y="461772"/>
                  </a:moveTo>
                  <a:lnTo>
                    <a:pt x="1944624" y="461772"/>
                  </a:lnTo>
                  <a:lnTo>
                    <a:pt x="194462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524250" y="2538222"/>
            <a:ext cx="1945005" cy="462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(botlarını</a:t>
            </a:r>
            <a:r>
              <a:rPr dirty="0" sz="2400" spc="-10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giy)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10958" y="3386518"/>
            <a:ext cx="2548255" cy="490855"/>
            <a:chOff x="810958" y="3386518"/>
            <a:chExt cx="2548255" cy="490855"/>
          </a:xfrm>
        </p:grpSpPr>
        <p:sp>
          <p:nvSpPr>
            <p:cNvPr id="20" name="object 20" descr=""/>
            <p:cNvSpPr/>
            <p:nvPr/>
          </p:nvSpPr>
          <p:spPr>
            <a:xfrm>
              <a:off x="825245" y="3400805"/>
              <a:ext cx="2519680" cy="462280"/>
            </a:xfrm>
            <a:custGeom>
              <a:avLst/>
              <a:gdLst/>
              <a:ahLst/>
              <a:cxnLst/>
              <a:rect l="l" t="t" r="r" b="b"/>
              <a:pathLst>
                <a:path w="2519679" h="462279">
                  <a:moveTo>
                    <a:pt x="251917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519172" y="461772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25245" y="3400805"/>
              <a:ext cx="2519680" cy="462280"/>
            </a:xfrm>
            <a:custGeom>
              <a:avLst/>
              <a:gdLst/>
              <a:ahLst/>
              <a:cxnLst/>
              <a:rect l="l" t="t" r="r" b="b"/>
              <a:pathLst>
                <a:path w="2519679" h="462279">
                  <a:moveTo>
                    <a:pt x="0" y="461772"/>
                  </a:moveTo>
                  <a:lnTo>
                    <a:pt x="2519172" y="461772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825246" y="3400805"/>
            <a:ext cx="2519680" cy="462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15"/>
              </a:spcBef>
            </a:pP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Wear</a:t>
            </a:r>
            <a:r>
              <a:rPr dirty="0" sz="2400" spc="-9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gloves.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208722" y="4680394"/>
            <a:ext cx="4384675" cy="488950"/>
            <a:chOff x="1208722" y="4680394"/>
            <a:chExt cx="4384675" cy="488950"/>
          </a:xfrm>
        </p:grpSpPr>
        <p:sp>
          <p:nvSpPr>
            <p:cNvPr id="24" name="object 24" descr=""/>
            <p:cNvSpPr/>
            <p:nvPr/>
          </p:nvSpPr>
          <p:spPr>
            <a:xfrm>
              <a:off x="1223010" y="4694682"/>
              <a:ext cx="4356100" cy="460375"/>
            </a:xfrm>
            <a:custGeom>
              <a:avLst/>
              <a:gdLst/>
              <a:ahLst/>
              <a:cxnLst/>
              <a:rect l="l" t="t" r="r" b="b"/>
              <a:pathLst>
                <a:path w="4356100" h="460375">
                  <a:moveTo>
                    <a:pt x="4355592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355592" y="460248"/>
                  </a:lnTo>
                  <a:lnTo>
                    <a:pt x="4355592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23010" y="4694682"/>
              <a:ext cx="4356100" cy="460375"/>
            </a:xfrm>
            <a:custGeom>
              <a:avLst/>
              <a:gdLst/>
              <a:ahLst/>
              <a:cxnLst/>
              <a:rect l="l" t="t" r="r" b="b"/>
              <a:pathLst>
                <a:path w="4356100" h="460375">
                  <a:moveTo>
                    <a:pt x="0" y="460248"/>
                  </a:moveTo>
                  <a:lnTo>
                    <a:pt x="4355592" y="460248"/>
                  </a:lnTo>
                  <a:lnTo>
                    <a:pt x="4355592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223010" y="4708601"/>
            <a:ext cx="43561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dirty="0" sz="2400" spc="140">
                <a:latin typeface="Arial"/>
                <a:cs typeface="Arial"/>
              </a:rPr>
              <a:t>It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25">
                <a:latin typeface="Arial"/>
                <a:cs typeface="Arial"/>
              </a:rPr>
              <a:t> rainy. </a:t>
            </a:r>
            <a:r>
              <a:rPr dirty="0" sz="2400" spc="-70">
                <a:solidFill>
                  <a:srgbClr val="006FC0"/>
                </a:solidFill>
                <a:latin typeface="Arial"/>
                <a:cs typeface="Arial"/>
              </a:rPr>
              <a:t>Take</a:t>
            </a:r>
            <a:r>
              <a:rPr dirty="0" sz="24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umbrella.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442906" y="3386518"/>
            <a:ext cx="2441575" cy="490855"/>
            <a:chOff x="3442906" y="3386518"/>
            <a:chExt cx="2441575" cy="490855"/>
          </a:xfrm>
        </p:grpSpPr>
        <p:sp>
          <p:nvSpPr>
            <p:cNvPr id="28" name="object 28" descr=""/>
            <p:cNvSpPr/>
            <p:nvPr/>
          </p:nvSpPr>
          <p:spPr>
            <a:xfrm>
              <a:off x="3457194" y="3400805"/>
              <a:ext cx="2413000" cy="462280"/>
            </a:xfrm>
            <a:custGeom>
              <a:avLst/>
              <a:gdLst/>
              <a:ahLst/>
              <a:cxnLst/>
              <a:rect l="l" t="t" r="r" b="b"/>
              <a:pathLst>
                <a:path w="2413000" h="462279">
                  <a:moveTo>
                    <a:pt x="241249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412492" y="461772"/>
                  </a:lnTo>
                  <a:lnTo>
                    <a:pt x="24124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457194" y="3400805"/>
              <a:ext cx="2413000" cy="462280"/>
            </a:xfrm>
            <a:custGeom>
              <a:avLst/>
              <a:gdLst/>
              <a:ahLst/>
              <a:cxnLst/>
              <a:rect l="l" t="t" r="r" b="b"/>
              <a:pathLst>
                <a:path w="2413000" h="462279">
                  <a:moveTo>
                    <a:pt x="0" y="461772"/>
                  </a:moveTo>
                  <a:lnTo>
                    <a:pt x="2412492" y="461772"/>
                  </a:lnTo>
                  <a:lnTo>
                    <a:pt x="241249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3457194" y="3400805"/>
            <a:ext cx="2413000" cy="462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dirty="0" sz="2400" spc="-30">
                <a:solidFill>
                  <a:srgbClr val="FF0000"/>
                </a:solidFill>
                <a:latin typeface="Arial"/>
                <a:cs typeface="Arial"/>
              </a:rPr>
              <a:t>(eldivenlerini</a:t>
            </a:r>
            <a:r>
              <a:rPr dirty="0" sz="24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giy)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280350" y="5193982"/>
            <a:ext cx="4265295" cy="490855"/>
            <a:chOff x="1280350" y="5193982"/>
            <a:chExt cx="4265295" cy="490855"/>
          </a:xfrm>
        </p:grpSpPr>
        <p:sp>
          <p:nvSpPr>
            <p:cNvPr id="32" name="object 32" descr=""/>
            <p:cNvSpPr/>
            <p:nvPr/>
          </p:nvSpPr>
          <p:spPr>
            <a:xfrm>
              <a:off x="1294638" y="5208270"/>
              <a:ext cx="4236720" cy="462280"/>
            </a:xfrm>
            <a:custGeom>
              <a:avLst/>
              <a:gdLst/>
              <a:ahLst/>
              <a:cxnLst/>
              <a:rect l="l" t="t" r="r" b="b"/>
              <a:pathLst>
                <a:path w="4236720" h="462279">
                  <a:moveTo>
                    <a:pt x="423672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4236720" y="461771"/>
                  </a:lnTo>
                  <a:lnTo>
                    <a:pt x="42367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94638" y="5208270"/>
              <a:ext cx="4236720" cy="462280"/>
            </a:xfrm>
            <a:custGeom>
              <a:avLst/>
              <a:gdLst/>
              <a:ahLst/>
              <a:cxnLst/>
              <a:rect l="l" t="t" r="r" b="b"/>
              <a:pathLst>
                <a:path w="4236720" h="462279">
                  <a:moveTo>
                    <a:pt x="0" y="461771"/>
                  </a:moveTo>
                  <a:lnTo>
                    <a:pt x="4236720" y="461771"/>
                  </a:lnTo>
                  <a:lnTo>
                    <a:pt x="4236720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1294638" y="5223459"/>
            <a:ext cx="42843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0000"/>
                </a:solidFill>
                <a:latin typeface="Arial"/>
                <a:cs typeface="Arial"/>
              </a:rPr>
              <a:t>(Hava</a:t>
            </a:r>
            <a:r>
              <a:rPr dirty="0" sz="24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FF0000"/>
                </a:solidFill>
                <a:latin typeface="Arial"/>
                <a:cs typeface="Arial"/>
              </a:rPr>
              <a:t>yağmurlu.</a:t>
            </a:r>
            <a:r>
              <a:rPr dirty="0" sz="24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0000"/>
                </a:solidFill>
                <a:latin typeface="Arial"/>
                <a:cs typeface="Arial"/>
              </a:rPr>
              <a:t>Şemsiyeni</a:t>
            </a:r>
            <a:r>
              <a:rPr dirty="0" sz="24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al.)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322069" y="4293870"/>
            <a:ext cx="3970654" cy="0"/>
          </a:xfrm>
          <a:custGeom>
            <a:avLst/>
            <a:gdLst/>
            <a:ahLst/>
            <a:cxnLst/>
            <a:rect l="l" t="t" r="r" b="b"/>
            <a:pathLst>
              <a:path w="3970654" h="0">
                <a:moveTo>
                  <a:pt x="0" y="0"/>
                </a:moveTo>
                <a:lnTo>
                  <a:pt x="3970274" y="0"/>
                </a:lnTo>
              </a:path>
            </a:pathLst>
          </a:custGeom>
          <a:ln w="38100">
            <a:solidFill>
              <a:srgbClr val="4471C4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6810946" y="236220"/>
            <a:ext cx="4133215" cy="1777364"/>
            <a:chOff x="6810946" y="236220"/>
            <a:chExt cx="4133215" cy="1777364"/>
          </a:xfrm>
        </p:grpSpPr>
        <p:sp>
          <p:nvSpPr>
            <p:cNvPr id="37" name="object 37" descr=""/>
            <p:cNvSpPr/>
            <p:nvPr/>
          </p:nvSpPr>
          <p:spPr>
            <a:xfrm>
              <a:off x="6825233" y="503681"/>
              <a:ext cx="4104640" cy="972819"/>
            </a:xfrm>
            <a:custGeom>
              <a:avLst/>
              <a:gdLst/>
              <a:ahLst/>
              <a:cxnLst/>
              <a:rect l="l" t="t" r="r" b="b"/>
              <a:pathLst>
                <a:path w="4104640" h="972819">
                  <a:moveTo>
                    <a:pt x="3942080" y="0"/>
                  </a:moveTo>
                  <a:lnTo>
                    <a:pt x="162051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1"/>
                  </a:lnTo>
                  <a:lnTo>
                    <a:pt x="0" y="810259"/>
                  </a:lnTo>
                  <a:lnTo>
                    <a:pt x="5786" y="853352"/>
                  </a:lnTo>
                  <a:lnTo>
                    <a:pt x="22116" y="892066"/>
                  </a:lnTo>
                  <a:lnTo>
                    <a:pt x="47450" y="924861"/>
                  </a:lnTo>
                  <a:lnTo>
                    <a:pt x="80245" y="950195"/>
                  </a:lnTo>
                  <a:lnTo>
                    <a:pt x="118959" y="966525"/>
                  </a:lnTo>
                  <a:lnTo>
                    <a:pt x="162051" y="972312"/>
                  </a:lnTo>
                  <a:lnTo>
                    <a:pt x="3942080" y="972312"/>
                  </a:lnTo>
                  <a:lnTo>
                    <a:pt x="3985172" y="966525"/>
                  </a:lnTo>
                  <a:lnTo>
                    <a:pt x="4023886" y="950195"/>
                  </a:lnTo>
                  <a:lnTo>
                    <a:pt x="4056681" y="924861"/>
                  </a:lnTo>
                  <a:lnTo>
                    <a:pt x="4082015" y="892066"/>
                  </a:lnTo>
                  <a:lnTo>
                    <a:pt x="4098345" y="853352"/>
                  </a:lnTo>
                  <a:lnTo>
                    <a:pt x="4104132" y="810259"/>
                  </a:lnTo>
                  <a:lnTo>
                    <a:pt x="4104132" y="162051"/>
                  </a:lnTo>
                  <a:lnTo>
                    <a:pt x="4098345" y="118959"/>
                  </a:lnTo>
                  <a:lnTo>
                    <a:pt x="4082015" y="80245"/>
                  </a:lnTo>
                  <a:lnTo>
                    <a:pt x="4056681" y="47450"/>
                  </a:lnTo>
                  <a:lnTo>
                    <a:pt x="4023886" y="22116"/>
                  </a:lnTo>
                  <a:lnTo>
                    <a:pt x="3985172" y="5786"/>
                  </a:lnTo>
                  <a:lnTo>
                    <a:pt x="394208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825233" y="503681"/>
              <a:ext cx="4104640" cy="972819"/>
            </a:xfrm>
            <a:custGeom>
              <a:avLst/>
              <a:gdLst/>
              <a:ahLst/>
              <a:cxnLst/>
              <a:rect l="l" t="t" r="r" b="b"/>
              <a:pathLst>
                <a:path w="4104640" h="972819">
                  <a:moveTo>
                    <a:pt x="0" y="162051"/>
                  </a:moveTo>
                  <a:lnTo>
                    <a:pt x="5786" y="118959"/>
                  </a:lnTo>
                  <a:lnTo>
                    <a:pt x="22116" y="80245"/>
                  </a:lnTo>
                  <a:lnTo>
                    <a:pt x="47450" y="47450"/>
                  </a:lnTo>
                  <a:lnTo>
                    <a:pt x="80245" y="22116"/>
                  </a:lnTo>
                  <a:lnTo>
                    <a:pt x="118959" y="5786"/>
                  </a:lnTo>
                  <a:lnTo>
                    <a:pt x="162051" y="0"/>
                  </a:lnTo>
                  <a:lnTo>
                    <a:pt x="3942080" y="0"/>
                  </a:lnTo>
                  <a:lnTo>
                    <a:pt x="3985172" y="5786"/>
                  </a:lnTo>
                  <a:lnTo>
                    <a:pt x="4023886" y="22116"/>
                  </a:lnTo>
                  <a:lnTo>
                    <a:pt x="4056681" y="47450"/>
                  </a:lnTo>
                  <a:lnTo>
                    <a:pt x="4082015" y="80245"/>
                  </a:lnTo>
                  <a:lnTo>
                    <a:pt x="4098345" y="118959"/>
                  </a:lnTo>
                  <a:lnTo>
                    <a:pt x="4104132" y="162051"/>
                  </a:lnTo>
                  <a:lnTo>
                    <a:pt x="4104132" y="810259"/>
                  </a:lnTo>
                  <a:lnTo>
                    <a:pt x="4098345" y="853352"/>
                  </a:lnTo>
                  <a:lnTo>
                    <a:pt x="4082015" y="892066"/>
                  </a:lnTo>
                  <a:lnTo>
                    <a:pt x="4056681" y="924861"/>
                  </a:lnTo>
                  <a:lnTo>
                    <a:pt x="4023886" y="950195"/>
                  </a:lnTo>
                  <a:lnTo>
                    <a:pt x="3985172" y="966525"/>
                  </a:lnTo>
                  <a:lnTo>
                    <a:pt x="3942080" y="972312"/>
                  </a:lnTo>
                  <a:lnTo>
                    <a:pt x="162051" y="972312"/>
                  </a:lnTo>
                  <a:lnTo>
                    <a:pt x="118959" y="966525"/>
                  </a:lnTo>
                  <a:lnTo>
                    <a:pt x="80245" y="950195"/>
                  </a:lnTo>
                  <a:lnTo>
                    <a:pt x="47450" y="924861"/>
                  </a:lnTo>
                  <a:lnTo>
                    <a:pt x="22116" y="892066"/>
                  </a:lnTo>
                  <a:lnTo>
                    <a:pt x="5786" y="853352"/>
                  </a:lnTo>
                  <a:lnTo>
                    <a:pt x="0" y="810259"/>
                  </a:lnTo>
                  <a:lnTo>
                    <a:pt x="0" y="162051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0211" y="376428"/>
              <a:ext cx="1200911" cy="119938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3" y="236220"/>
              <a:ext cx="2292096" cy="142646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302245" y="1536953"/>
              <a:ext cx="3362325" cy="462280"/>
            </a:xfrm>
            <a:custGeom>
              <a:avLst/>
              <a:gdLst/>
              <a:ahLst/>
              <a:cxnLst/>
              <a:rect l="l" t="t" r="r" b="b"/>
              <a:pathLst>
                <a:path w="3362325" h="462280">
                  <a:moveTo>
                    <a:pt x="336194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361944" y="461772"/>
                  </a:lnTo>
                  <a:lnTo>
                    <a:pt x="33619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302245" y="1536953"/>
              <a:ext cx="3362325" cy="462280"/>
            </a:xfrm>
            <a:custGeom>
              <a:avLst/>
              <a:gdLst/>
              <a:ahLst/>
              <a:cxnLst/>
              <a:rect l="l" t="t" r="r" b="b"/>
              <a:pathLst>
                <a:path w="3362325" h="462280">
                  <a:moveTo>
                    <a:pt x="0" y="461772"/>
                  </a:moveTo>
                  <a:lnTo>
                    <a:pt x="3361944" y="461772"/>
                  </a:lnTo>
                  <a:lnTo>
                    <a:pt x="336194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7302245" y="1536953"/>
            <a:ext cx="3362325" cy="462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dirty="0" sz="2400" spc="-75">
                <a:latin typeface="Arial"/>
                <a:cs typeface="Arial"/>
              </a:rPr>
              <a:t>What’s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weather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like?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6824662" y="2142934"/>
            <a:ext cx="4265295" cy="488950"/>
            <a:chOff x="6824662" y="2142934"/>
            <a:chExt cx="4265295" cy="488950"/>
          </a:xfrm>
        </p:grpSpPr>
        <p:sp>
          <p:nvSpPr>
            <p:cNvPr id="45" name="object 45" descr=""/>
            <p:cNvSpPr/>
            <p:nvPr/>
          </p:nvSpPr>
          <p:spPr>
            <a:xfrm>
              <a:off x="6838950" y="2157222"/>
              <a:ext cx="4236720" cy="460375"/>
            </a:xfrm>
            <a:custGeom>
              <a:avLst/>
              <a:gdLst/>
              <a:ahLst/>
              <a:cxnLst/>
              <a:rect l="l" t="t" r="r" b="b"/>
              <a:pathLst>
                <a:path w="4236720" h="460375">
                  <a:moveTo>
                    <a:pt x="4236720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4236720" y="460248"/>
                  </a:lnTo>
                  <a:lnTo>
                    <a:pt x="423672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838950" y="2157222"/>
              <a:ext cx="4236720" cy="460375"/>
            </a:xfrm>
            <a:custGeom>
              <a:avLst/>
              <a:gdLst/>
              <a:ahLst/>
              <a:cxnLst/>
              <a:rect l="l" t="t" r="r" b="b"/>
              <a:pathLst>
                <a:path w="4236720" h="460375">
                  <a:moveTo>
                    <a:pt x="0" y="460248"/>
                  </a:moveTo>
                  <a:lnTo>
                    <a:pt x="4236720" y="460248"/>
                  </a:lnTo>
                  <a:lnTo>
                    <a:pt x="4236720" y="0"/>
                  </a:lnTo>
                  <a:lnTo>
                    <a:pt x="0" y="0"/>
                  </a:lnTo>
                  <a:lnTo>
                    <a:pt x="0" y="46024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6838950" y="2157222"/>
            <a:ext cx="4236720" cy="46037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dirty="0" sz="2400" spc="140">
                <a:latin typeface="Arial"/>
                <a:cs typeface="Arial"/>
              </a:rPr>
              <a:t>It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95">
                <a:latin typeface="Arial"/>
                <a:cs typeface="Arial"/>
              </a:rPr>
              <a:t>sunny.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Put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sunglasses.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6626352" y="2926079"/>
            <a:ext cx="1765300" cy="1440180"/>
          </a:xfrm>
          <a:custGeom>
            <a:avLst/>
            <a:gdLst/>
            <a:ahLst/>
            <a:cxnLst/>
            <a:rect l="l" t="t" r="r" b="b"/>
            <a:pathLst>
              <a:path w="1765300" h="1440179">
                <a:moveTo>
                  <a:pt x="1764792" y="0"/>
                </a:moveTo>
                <a:lnTo>
                  <a:pt x="0" y="0"/>
                </a:lnTo>
                <a:lnTo>
                  <a:pt x="0" y="1440180"/>
                </a:lnTo>
                <a:lnTo>
                  <a:pt x="1764792" y="1440180"/>
                </a:lnTo>
                <a:lnTo>
                  <a:pt x="176479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6626352" y="2926079"/>
            <a:ext cx="1765300" cy="144018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47345">
              <a:lnSpc>
                <a:spcPts val="2490"/>
              </a:lnSpc>
            </a:pPr>
            <a:r>
              <a:rPr dirty="0" sz="2400" spc="-20" b="1">
                <a:solidFill>
                  <a:srgbClr val="006FC0"/>
                </a:solidFill>
                <a:latin typeface="Arial"/>
                <a:cs typeface="Arial"/>
              </a:rPr>
              <a:t>Monday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9456166" y="2939542"/>
            <a:ext cx="1776095" cy="1452880"/>
            <a:chOff x="9456166" y="2939542"/>
            <a:chExt cx="1776095" cy="1452880"/>
          </a:xfrm>
        </p:grpSpPr>
        <p:sp>
          <p:nvSpPr>
            <p:cNvPr id="51" name="object 51" descr=""/>
            <p:cNvSpPr/>
            <p:nvPr/>
          </p:nvSpPr>
          <p:spPr>
            <a:xfrm>
              <a:off x="9462516" y="2945892"/>
              <a:ext cx="1763395" cy="1440180"/>
            </a:xfrm>
            <a:custGeom>
              <a:avLst/>
              <a:gdLst/>
              <a:ahLst/>
              <a:cxnLst/>
              <a:rect l="l" t="t" r="r" b="b"/>
              <a:pathLst>
                <a:path w="1763395" h="1440179">
                  <a:moveTo>
                    <a:pt x="1763268" y="0"/>
                  </a:moveTo>
                  <a:lnTo>
                    <a:pt x="0" y="0"/>
                  </a:lnTo>
                  <a:lnTo>
                    <a:pt x="0" y="1440179"/>
                  </a:lnTo>
                  <a:lnTo>
                    <a:pt x="1763268" y="1440179"/>
                  </a:lnTo>
                  <a:lnTo>
                    <a:pt x="176326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462516" y="2945892"/>
              <a:ext cx="1763395" cy="1440180"/>
            </a:xfrm>
            <a:custGeom>
              <a:avLst/>
              <a:gdLst/>
              <a:ahLst/>
              <a:cxnLst/>
              <a:rect l="l" t="t" r="r" b="b"/>
              <a:pathLst>
                <a:path w="1763395" h="1440179">
                  <a:moveTo>
                    <a:pt x="0" y="1440179"/>
                  </a:moveTo>
                  <a:lnTo>
                    <a:pt x="1763268" y="1440179"/>
                  </a:lnTo>
                  <a:lnTo>
                    <a:pt x="1763268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9764648" y="2863722"/>
            <a:ext cx="1183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006FC0"/>
                </a:solidFill>
                <a:latin typeface="Arial"/>
                <a:cs typeface="Arial"/>
              </a:rPr>
              <a:t>Saturday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6411658" y="3067811"/>
            <a:ext cx="5144770" cy="1830705"/>
            <a:chOff x="6411658" y="3067811"/>
            <a:chExt cx="5144770" cy="1830705"/>
          </a:xfrm>
        </p:grpSpPr>
        <p:pic>
          <p:nvPicPr>
            <p:cNvPr id="55" name="object 5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4452" y="3067811"/>
              <a:ext cx="1728216" cy="172821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8652" y="3332987"/>
              <a:ext cx="1341120" cy="98298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425946" y="4421886"/>
              <a:ext cx="5116195" cy="462280"/>
            </a:xfrm>
            <a:custGeom>
              <a:avLst/>
              <a:gdLst/>
              <a:ahLst/>
              <a:cxnLst/>
              <a:rect l="l" t="t" r="r" b="b"/>
              <a:pathLst>
                <a:path w="5116195" h="462279">
                  <a:moveTo>
                    <a:pt x="5116067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5116067" y="461771"/>
                  </a:lnTo>
                  <a:lnTo>
                    <a:pt x="51160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425946" y="4421886"/>
              <a:ext cx="5116195" cy="462280"/>
            </a:xfrm>
            <a:custGeom>
              <a:avLst/>
              <a:gdLst/>
              <a:ahLst/>
              <a:cxnLst/>
              <a:rect l="l" t="t" r="r" b="b"/>
              <a:pathLst>
                <a:path w="5116195" h="462279">
                  <a:moveTo>
                    <a:pt x="0" y="461771"/>
                  </a:moveTo>
                  <a:lnTo>
                    <a:pt x="5116067" y="461771"/>
                  </a:lnTo>
                  <a:lnTo>
                    <a:pt x="5116067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6425946" y="4421885"/>
            <a:ext cx="5116195" cy="4622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dirty="0" sz="2400" spc="-65">
                <a:latin typeface="Arial"/>
                <a:cs typeface="Arial"/>
              </a:rPr>
              <a:t>What’s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weather </a:t>
            </a:r>
            <a:r>
              <a:rPr dirty="0" sz="2400">
                <a:latin typeface="Arial"/>
                <a:cs typeface="Arial"/>
              </a:rPr>
              <a:t>like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Saturday?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8504110" y="4884610"/>
            <a:ext cx="1170305" cy="490855"/>
            <a:chOff x="8504110" y="4884610"/>
            <a:chExt cx="1170305" cy="490855"/>
          </a:xfrm>
        </p:grpSpPr>
        <p:sp>
          <p:nvSpPr>
            <p:cNvPr id="61" name="object 61" descr=""/>
            <p:cNvSpPr/>
            <p:nvPr/>
          </p:nvSpPr>
          <p:spPr>
            <a:xfrm>
              <a:off x="8518397" y="4898897"/>
              <a:ext cx="1141730" cy="462280"/>
            </a:xfrm>
            <a:custGeom>
              <a:avLst/>
              <a:gdLst/>
              <a:ahLst/>
              <a:cxnLst/>
              <a:rect l="l" t="t" r="r" b="b"/>
              <a:pathLst>
                <a:path w="1141729" h="462279">
                  <a:moveTo>
                    <a:pt x="1141476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141476" y="461771"/>
                  </a:lnTo>
                  <a:lnTo>
                    <a:pt x="1141476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518397" y="4898897"/>
              <a:ext cx="1141730" cy="462280"/>
            </a:xfrm>
            <a:custGeom>
              <a:avLst/>
              <a:gdLst/>
              <a:ahLst/>
              <a:cxnLst/>
              <a:rect l="l" t="t" r="r" b="b"/>
              <a:pathLst>
                <a:path w="1141729" h="462279">
                  <a:moveTo>
                    <a:pt x="0" y="461771"/>
                  </a:moveTo>
                  <a:lnTo>
                    <a:pt x="1141476" y="461771"/>
                  </a:lnTo>
                  <a:lnTo>
                    <a:pt x="1141476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8518397" y="4913503"/>
            <a:ext cx="1141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It’s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hot.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6411658" y="5341810"/>
            <a:ext cx="5144770" cy="490855"/>
            <a:chOff x="6411658" y="5341810"/>
            <a:chExt cx="5144770" cy="490855"/>
          </a:xfrm>
        </p:grpSpPr>
        <p:sp>
          <p:nvSpPr>
            <p:cNvPr id="65" name="object 65" descr=""/>
            <p:cNvSpPr/>
            <p:nvPr/>
          </p:nvSpPr>
          <p:spPr>
            <a:xfrm>
              <a:off x="6425946" y="5356097"/>
              <a:ext cx="5116195" cy="462280"/>
            </a:xfrm>
            <a:custGeom>
              <a:avLst/>
              <a:gdLst/>
              <a:ahLst/>
              <a:cxnLst/>
              <a:rect l="l" t="t" r="r" b="b"/>
              <a:pathLst>
                <a:path w="5116195" h="462279">
                  <a:moveTo>
                    <a:pt x="5116067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5116067" y="461771"/>
                  </a:lnTo>
                  <a:lnTo>
                    <a:pt x="51160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425946" y="5356097"/>
              <a:ext cx="5116195" cy="462280"/>
            </a:xfrm>
            <a:custGeom>
              <a:avLst/>
              <a:gdLst/>
              <a:ahLst/>
              <a:cxnLst/>
              <a:rect l="l" t="t" r="r" b="b"/>
              <a:pathLst>
                <a:path w="5116195" h="462279">
                  <a:moveTo>
                    <a:pt x="0" y="461771"/>
                  </a:moveTo>
                  <a:lnTo>
                    <a:pt x="5116067" y="461771"/>
                  </a:lnTo>
                  <a:lnTo>
                    <a:pt x="5116067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6504813" y="5371287"/>
            <a:ext cx="4769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5">
                <a:latin typeface="Arial"/>
                <a:cs typeface="Arial"/>
              </a:rPr>
              <a:t>What’s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weather </a:t>
            </a:r>
            <a:r>
              <a:rPr dirty="0" sz="2400">
                <a:latin typeface="Arial"/>
                <a:cs typeface="Arial"/>
              </a:rPr>
              <a:t>like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5">
                <a:latin typeface="Arial"/>
                <a:cs typeface="Arial"/>
              </a:rPr>
              <a:t> Monday?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8252650" y="5805106"/>
            <a:ext cx="1767839" cy="490855"/>
            <a:chOff x="8252650" y="5805106"/>
            <a:chExt cx="1767839" cy="490855"/>
          </a:xfrm>
        </p:grpSpPr>
        <p:sp>
          <p:nvSpPr>
            <p:cNvPr id="69" name="object 69" descr=""/>
            <p:cNvSpPr/>
            <p:nvPr/>
          </p:nvSpPr>
          <p:spPr>
            <a:xfrm>
              <a:off x="8266938" y="5819394"/>
              <a:ext cx="1739264" cy="462280"/>
            </a:xfrm>
            <a:custGeom>
              <a:avLst/>
              <a:gdLst/>
              <a:ahLst/>
              <a:cxnLst/>
              <a:rect l="l" t="t" r="r" b="b"/>
              <a:pathLst>
                <a:path w="1739265" h="462279">
                  <a:moveTo>
                    <a:pt x="1738883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738883" y="461771"/>
                  </a:lnTo>
                  <a:lnTo>
                    <a:pt x="1738883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266938" y="5819394"/>
              <a:ext cx="1739264" cy="462280"/>
            </a:xfrm>
            <a:custGeom>
              <a:avLst/>
              <a:gdLst/>
              <a:ahLst/>
              <a:cxnLst/>
              <a:rect l="l" t="t" r="r" b="b"/>
              <a:pathLst>
                <a:path w="1739265" h="462279">
                  <a:moveTo>
                    <a:pt x="0" y="461771"/>
                  </a:moveTo>
                  <a:lnTo>
                    <a:pt x="1738883" y="461771"/>
                  </a:lnTo>
                  <a:lnTo>
                    <a:pt x="1738883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8407145" y="5834583"/>
            <a:ext cx="1459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It’s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cloudly.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68742" y="612838"/>
            <a:ext cx="3907154" cy="490855"/>
            <a:chOff x="1368742" y="612838"/>
            <a:chExt cx="3907154" cy="490855"/>
          </a:xfrm>
        </p:grpSpPr>
        <p:sp>
          <p:nvSpPr>
            <p:cNvPr id="3" name="object 3" descr=""/>
            <p:cNvSpPr/>
            <p:nvPr/>
          </p:nvSpPr>
          <p:spPr>
            <a:xfrm>
              <a:off x="1383030" y="627126"/>
              <a:ext cx="3878579" cy="462280"/>
            </a:xfrm>
            <a:custGeom>
              <a:avLst/>
              <a:gdLst/>
              <a:ahLst/>
              <a:cxnLst/>
              <a:rect l="l" t="t" r="r" b="b"/>
              <a:pathLst>
                <a:path w="3878579" h="462280">
                  <a:moveTo>
                    <a:pt x="3878579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878579" y="461772"/>
                  </a:lnTo>
                  <a:lnTo>
                    <a:pt x="387857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383030" y="627126"/>
              <a:ext cx="3878579" cy="462280"/>
            </a:xfrm>
            <a:custGeom>
              <a:avLst/>
              <a:gdLst/>
              <a:ahLst/>
              <a:cxnLst/>
              <a:rect l="l" t="t" r="r" b="b"/>
              <a:pathLst>
                <a:path w="3878579" h="462280">
                  <a:moveTo>
                    <a:pt x="0" y="461772"/>
                  </a:moveTo>
                  <a:lnTo>
                    <a:pt x="3878579" y="461772"/>
                  </a:lnTo>
                  <a:lnTo>
                    <a:pt x="3878579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3030" y="627126"/>
            <a:ext cx="3878579" cy="462280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204"/>
              </a:spcBef>
            </a:pPr>
            <a:r>
              <a:rPr dirty="0" sz="2400" b="0">
                <a:latin typeface="Arial"/>
                <a:cs typeface="Arial"/>
              </a:rPr>
              <a:t>May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spc="270" b="0">
                <a:latin typeface="Arial"/>
                <a:cs typeface="Arial"/>
              </a:rPr>
              <a:t>I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6FC0"/>
                </a:solidFill>
                <a:latin typeface="Arial"/>
                <a:cs typeface="Arial"/>
              </a:rPr>
              <a:t>borrow</a:t>
            </a:r>
            <a:r>
              <a:rPr dirty="0" sz="2400" spc="-30" b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your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spc="-10" b="0">
                <a:solidFill>
                  <a:srgbClr val="006FC0"/>
                </a:solidFill>
                <a:latin typeface="Arial"/>
                <a:cs typeface="Arial"/>
              </a:rPr>
              <a:t>skirt</a:t>
            </a:r>
            <a:r>
              <a:rPr dirty="0" sz="2400" spc="-10" b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236154" y="1070038"/>
            <a:ext cx="4093210" cy="490855"/>
            <a:chOff x="1236154" y="1070038"/>
            <a:chExt cx="4093210" cy="490855"/>
          </a:xfrm>
        </p:grpSpPr>
        <p:sp>
          <p:nvSpPr>
            <p:cNvPr id="7" name="object 7" descr=""/>
            <p:cNvSpPr/>
            <p:nvPr/>
          </p:nvSpPr>
          <p:spPr>
            <a:xfrm>
              <a:off x="1250441" y="1084325"/>
              <a:ext cx="4064635" cy="462280"/>
            </a:xfrm>
            <a:custGeom>
              <a:avLst/>
              <a:gdLst/>
              <a:ahLst/>
              <a:cxnLst/>
              <a:rect l="l" t="t" r="r" b="b"/>
              <a:pathLst>
                <a:path w="4064635" h="462280">
                  <a:moveTo>
                    <a:pt x="406450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064508" y="461772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50441" y="1084325"/>
              <a:ext cx="4064635" cy="462280"/>
            </a:xfrm>
            <a:custGeom>
              <a:avLst/>
              <a:gdLst/>
              <a:ahLst/>
              <a:cxnLst/>
              <a:rect l="l" t="t" r="r" b="b"/>
              <a:pathLst>
                <a:path w="4064635" h="462280">
                  <a:moveTo>
                    <a:pt x="0" y="461772"/>
                  </a:moveTo>
                  <a:lnTo>
                    <a:pt x="4064508" y="461772"/>
                  </a:lnTo>
                  <a:lnTo>
                    <a:pt x="4064508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250441" y="1088897"/>
            <a:ext cx="4064635" cy="4572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180"/>
              </a:spcBef>
            </a:pP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Eteğini</a:t>
            </a:r>
            <a:r>
              <a:rPr dirty="0" sz="24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ödünç</a:t>
            </a:r>
            <a:r>
              <a:rPr dirty="0" sz="24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alabilir</a:t>
            </a:r>
            <a:r>
              <a:rPr dirty="0" sz="24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miyim?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26769" y="2082545"/>
            <a:ext cx="2304415" cy="429895"/>
          </a:xfrm>
          <a:custGeom>
            <a:avLst/>
            <a:gdLst/>
            <a:ahLst/>
            <a:cxnLst/>
            <a:rect l="l" t="t" r="r" b="b"/>
            <a:pathLst>
              <a:path w="2304415" h="429894">
                <a:moveTo>
                  <a:pt x="0" y="429767"/>
                </a:moveTo>
                <a:lnTo>
                  <a:pt x="2304288" y="429767"/>
                </a:lnTo>
                <a:lnTo>
                  <a:pt x="2304288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50391" y="2082545"/>
            <a:ext cx="2280920" cy="433070"/>
          </a:xfrm>
          <a:prstGeom prst="rect">
            <a:avLst/>
          </a:prstGeom>
          <a:solidFill>
            <a:srgbClr val="F8CAAC"/>
          </a:solidFill>
        </p:spPr>
        <p:txBody>
          <a:bodyPr wrap="square" lIns="0" tIns="273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5"/>
              </a:spcBef>
            </a:pPr>
            <a:r>
              <a:rPr dirty="0" sz="2200" spc="-114">
                <a:latin typeface="Arial"/>
                <a:cs typeface="Arial"/>
              </a:rPr>
              <a:t>Yes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6FC0"/>
                </a:solidFill>
                <a:latin typeface="Arial"/>
                <a:cs typeface="Arial"/>
              </a:rPr>
              <a:t>here</a:t>
            </a:r>
            <a:r>
              <a:rPr dirty="0" sz="2200" spc="-9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dirty="0" sz="2200" spc="-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006FC0"/>
                </a:solidFill>
                <a:latin typeface="Arial"/>
                <a:cs typeface="Arial"/>
              </a:rPr>
              <a:t>are</a:t>
            </a:r>
            <a:r>
              <a:rPr dirty="0" sz="2200" spc="-2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267646" y="2068258"/>
            <a:ext cx="2332990" cy="458470"/>
            <a:chOff x="3267646" y="2068258"/>
            <a:chExt cx="2332990" cy="458470"/>
          </a:xfrm>
        </p:grpSpPr>
        <p:sp>
          <p:nvSpPr>
            <p:cNvPr id="13" name="object 13" descr=""/>
            <p:cNvSpPr/>
            <p:nvPr/>
          </p:nvSpPr>
          <p:spPr>
            <a:xfrm>
              <a:off x="3281934" y="2082545"/>
              <a:ext cx="2304415" cy="429895"/>
            </a:xfrm>
            <a:custGeom>
              <a:avLst/>
              <a:gdLst/>
              <a:ahLst/>
              <a:cxnLst/>
              <a:rect l="l" t="t" r="r" b="b"/>
              <a:pathLst>
                <a:path w="2304415" h="429894">
                  <a:moveTo>
                    <a:pt x="2304288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2304288" y="429767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81934" y="2082545"/>
              <a:ext cx="2304415" cy="429895"/>
            </a:xfrm>
            <a:custGeom>
              <a:avLst/>
              <a:gdLst/>
              <a:ahLst/>
              <a:cxnLst/>
              <a:rect l="l" t="t" r="r" b="b"/>
              <a:pathLst>
                <a:path w="2304415" h="429894">
                  <a:moveTo>
                    <a:pt x="0" y="429767"/>
                  </a:moveTo>
                  <a:lnTo>
                    <a:pt x="2304288" y="429767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2976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281934" y="2082545"/>
            <a:ext cx="2304415" cy="4318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559435">
              <a:lnSpc>
                <a:spcPct val="100000"/>
              </a:lnSpc>
              <a:spcBef>
                <a:spcPts val="215"/>
              </a:spcBef>
            </a:pPr>
            <a:r>
              <a:rPr dirty="0" sz="2200" spc="-3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dirty="0" sz="2200" spc="-1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6FC0"/>
                </a:solidFill>
                <a:latin typeface="Arial"/>
                <a:cs typeface="Arial"/>
              </a:rPr>
              <a:t>course</a:t>
            </a:r>
            <a:r>
              <a:rPr dirty="0" sz="2200" spc="-1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59726" y="1538858"/>
            <a:ext cx="2812415" cy="1452880"/>
            <a:chOff x="859726" y="1538858"/>
            <a:chExt cx="2812415" cy="1452880"/>
          </a:xfrm>
        </p:grpSpPr>
        <p:sp>
          <p:nvSpPr>
            <p:cNvPr id="17" name="object 17" descr=""/>
            <p:cNvSpPr/>
            <p:nvPr/>
          </p:nvSpPr>
          <p:spPr>
            <a:xfrm>
              <a:off x="2656459" y="1545208"/>
              <a:ext cx="430530" cy="528955"/>
            </a:xfrm>
            <a:custGeom>
              <a:avLst/>
              <a:gdLst/>
              <a:ahLst/>
              <a:cxnLst/>
              <a:rect l="l" t="t" r="r" b="b"/>
              <a:pathLst>
                <a:path w="430530" h="528955">
                  <a:moveTo>
                    <a:pt x="356235" y="0"/>
                  </a:moveTo>
                  <a:lnTo>
                    <a:pt x="37211" y="426846"/>
                  </a:lnTo>
                  <a:lnTo>
                    <a:pt x="0" y="399161"/>
                  </a:lnTo>
                  <a:lnTo>
                    <a:pt x="18796" y="528954"/>
                  </a:lnTo>
                  <a:lnTo>
                    <a:pt x="148717" y="510158"/>
                  </a:lnTo>
                  <a:lnTo>
                    <a:pt x="111506" y="482473"/>
                  </a:lnTo>
                  <a:lnTo>
                    <a:pt x="430530" y="5549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56459" y="1545208"/>
              <a:ext cx="430530" cy="528955"/>
            </a:xfrm>
            <a:custGeom>
              <a:avLst/>
              <a:gdLst/>
              <a:ahLst/>
              <a:cxnLst/>
              <a:rect l="l" t="t" r="r" b="b"/>
              <a:pathLst>
                <a:path w="430530" h="528955">
                  <a:moveTo>
                    <a:pt x="0" y="399161"/>
                  </a:moveTo>
                  <a:lnTo>
                    <a:pt x="37211" y="426846"/>
                  </a:lnTo>
                  <a:lnTo>
                    <a:pt x="356235" y="0"/>
                  </a:lnTo>
                  <a:lnTo>
                    <a:pt x="430530" y="55499"/>
                  </a:lnTo>
                  <a:lnTo>
                    <a:pt x="111506" y="482473"/>
                  </a:lnTo>
                  <a:lnTo>
                    <a:pt x="148717" y="510158"/>
                  </a:lnTo>
                  <a:lnTo>
                    <a:pt x="18796" y="528954"/>
                  </a:lnTo>
                  <a:lnTo>
                    <a:pt x="0" y="39916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24275" y="1559940"/>
              <a:ext cx="441959" cy="518159"/>
            </a:xfrm>
            <a:custGeom>
              <a:avLst/>
              <a:gdLst/>
              <a:ahLst/>
              <a:cxnLst/>
              <a:rect l="l" t="t" r="r" b="b"/>
              <a:pathLst>
                <a:path w="441960" h="518160">
                  <a:moveTo>
                    <a:pt x="72516" y="0"/>
                  </a:moveTo>
                  <a:lnTo>
                    <a:pt x="0" y="57912"/>
                  </a:lnTo>
                  <a:lnTo>
                    <a:pt x="332739" y="474345"/>
                  </a:lnTo>
                  <a:lnTo>
                    <a:pt x="296418" y="503300"/>
                  </a:lnTo>
                  <a:lnTo>
                    <a:pt x="426847" y="517906"/>
                  </a:lnTo>
                  <a:lnTo>
                    <a:pt x="441451" y="387476"/>
                  </a:lnTo>
                  <a:lnTo>
                    <a:pt x="405129" y="416433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224275" y="1559940"/>
              <a:ext cx="441959" cy="518159"/>
            </a:xfrm>
            <a:custGeom>
              <a:avLst/>
              <a:gdLst/>
              <a:ahLst/>
              <a:cxnLst/>
              <a:rect l="l" t="t" r="r" b="b"/>
              <a:pathLst>
                <a:path w="441960" h="518160">
                  <a:moveTo>
                    <a:pt x="296418" y="503300"/>
                  </a:moveTo>
                  <a:lnTo>
                    <a:pt x="332739" y="474345"/>
                  </a:lnTo>
                  <a:lnTo>
                    <a:pt x="0" y="57912"/>
                  </a:lnTo>
                  <a:lnTo>
                    <a:pt x="72516" y="0"/>
                  </a:lnTo>
                  <a:lnTo>
                    <a:pt x="405129" y="416433"/>
                  </a:lnTo>
                  <a:lnTo>
                    <a:pt x="441451" y="387476"/>
                  </a:lnTo>
                  <a:lnTo>
                    <a:pt x="426847" y="517906"/>
                  </a:lnTo>
                  <a:lnTo>
                    <a:pt x="296418" y="5033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74013" y="2515361"/>
              <a:ext cx="2199640" cy="462280"/>
            </a:xfrm>
            <a:custGeom>
              <a:avLst/>
              <a:gdLst/>
              <a:ahLst/>
              <a:cxnLst/>
              <a:rect l="l" t="t" r="r" b="b"/>
              <a:pathLst>
                <a:path w="2199640" h="462280">
                  <a:moveTo>
                    <a:pt x="219913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199132" y="461772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4013" y="2515361"/>
              <a:ext cx="2199640" cy="462280"/>
            </a:xfrm>
            <a:custGeom>
              <a:avLst/>
              <a:gdLst/>
              <a:ahLst/>
              <a:cxnLst/>
              <a:rect l="l" t="t" r="r" b="b"/>
              <a:pathLst>
                <a:path w="2199640" h="462280">
                  <a:moveTo>
                    <a:pt x="0" y="461772"/>
                  </a:moveTo>
                  <a:lnTo>
                    <a:pt x="2199132" y="461772"/>
                  </a:lnTo>
                  <a:lnTo>
                    <a:pt x="219913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50391" y="2515361"/>
            <a:ext cx="2223135" cy="4622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20"/>
              </a:spcBef>
            </a:pPr>
            <a:r>
              <a:rPr dirty="0" sz="2400" spc="-125">
                <a:solidFill>
                  <a:srgbClr val="FF0000"/>
                </a:solidFill>
                <a:latin typeface="Arial"/>
                <a:cs typeface="Arial"/>
              </a:rPr>
              <a:t>Evet,</a:t>
            </a:r>
            <a:r>
              <a:rPr dirty="0" sz="24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buyurun.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337750" y="2499550"/>
            <a:ext cx="2228215" cy="490855"/>
            <a:chOff x="3337750" y="2499550"/>
            <a:chExt cx="2228215" cy="490855"/>
          </a:xfrm>
        </p:grpSpPr>
        <p:sp>
          <p:nvSpPr>
            <p:cNvPr id="25" name="object 25" descr=""/>
            <p:cNvSpPr/>
            <p:nvPr/>
          </p:nvSpPr>
          <p:spPr>
            <a:xfrm>
              <a:off x="3352038" y="2513838"/>
              <a:ext cx="2199640" cy="462280"/>
            </a:xfrm>
            <a:custGeom>
              <a:avLst/>
              <a:gdLst/>
              <a:ahLst/>
              <a:cxnLst/>
              <a:rect l="l" t="t" r="r" b="b"/>
              <a:pathLst>
                <a:path w="2199640" h="462280">
                  <a:moveTo>
                    <a:pt x="219913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199132" y="461772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352038" y="2513838"/>
              <a:ext cx="2199640" cy="462280"/>
            </a:xfrm>
            <a:custGeom>
              <a:avLst/>
              <a:gdLst/>
              <a:ahLst/>
              <a:cxnLst/>
              <a:rect l="l" t="t" r="r" b="b"/>
              <a:pathLst>
                <a:path w="2199640" h="462280">
                  <a:moveTo>
                    <a:pt x="0" y="461772"/>
                  </a:moveTo>
                  <a:lnTo>
                    <a:pt x="2199132" y="461772"/>
                  </a:lnTo>
                  <a:lnTo>
                    <a:pt x="219913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352038" y="2513838"/>
            <a:ext cx="2234565" cy="462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640715">
              <a:lnSpc>
                <a:spcPct val="100000"/>
              </a:lnSpc>
              <a:spcBef>
                <a:spcPts val="215"/>
              </a:spcBef>
            </a:pPr>
            <a:r>
              <a:rPr dirty="0" sz="2400" spc="-25">
                <a:solidFill>
                  <a:srgbClr val="FF0000"/>
                </a:solidFill>
                <a:latin typeface="Arial"/>
                <a:cs typeface="Arial"/>
              </a:rPr>
              <a:t>Tabi</a:t>
            </a:r>
            <a:r>
              <a:rPr dirty="0" sz="2400" spc="-1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Arial"/>
                <a:cs typeface="Arial"/>
              </a:rPr>
              <a:t>ki.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728406" y="3718750"/>
            <a:ext cx="3108960" cy="490855"/>
            <a:chOff x="1728406" y="3718750"/>
            <a:chExt cx="3108960" cy="490855"/>
          </a:xfrm>
        </p:grpSpPr>
        <p:sp>
          <p:nvSpPr>
            <p:cNvPr id="29" name="object 29" descr=""/>
            <p:cNvSpPr/>
            <p:nvPr/>
          </p:nvSpPr>
          <p:spPr>
            <a:xfrm>
              <a:off x="1742694" y="3733038"/>
              <a:ext cx="3080385" cy="462280"/>
            </a:xfrm>
            <a:custGeom>
              <a:avLst/>
              <a:gdLst/>
              <a:ahLst/>
              <a:cxnLst/>
              <a:rect l="l" t="t" r="r" b="b"/>
              <a:pathLst>
                <a:path w="3080385" h="462279">
                  <a:moveTo>
                    <a:pt x="308000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080004" y="461772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42694" y="3733038"/>
              <a:ext cx="3080385" cy="462280"/>
            </a:xfrm>
            <a:custGeom>
              <a:avLst/>
              <a:gdLst/>
              <a:ahLst/>
              <a:cxnLst/>
              <a:rect l="l" t="t" r="r" b="b"/>
              <a:pathLst>
                <a:path w="3080385" h="462279">
                  <a:moveTo>
                    <a:pt x="0" y="461772"/>
                  </a:moveTo>
                  <a:lnTo>
                    <a:pt x="3080004" y="461772"/>
                  </a:lnTo>
                  <a:lnTo>
                    <a:pt x="308000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742694" y="3733038"/>
            <a:ext cx="3080385" cy="4622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210"/>
              </a:spcBef>
            </a:pPr>
            <a:r>
              <a:rPr dirty="0" sz="2400" spc="-120">
                <a:latin typeface="Arial"/>
                <a:cs typeface="Arial"/>
              </a:rPr>
              <a:t>Olumsuz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cevaplarda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75322" y="4201159"/>
            <a:ext cx="3159760" cy="975994"/>
            <a:chOff x="675322" y="4201159"/>
            <a:chExt cx="3159760" cy="975994"/>
          </a:xfrm>
        </p:grpSpPr>
        <p:sp>
          <p:nvSpPr>
            <p:cNvPr id="33" name="object 33" descr=""/>
            <p:cNvSpPr/>
            <p:nvPr/>
          </p:nvSpPr>
          <p:spPr>
            <a:xfrm>
              <a:off x="2819145" y="4207509"/>
              <a:ext cx="430530" cy="528955"/>
            </a:xfrm>
            <a:custGeom>
              <a:avLst/>
              <a:gdLst/>
              <a:ahLst/>
              <a:cxnLst/>
              <a:rect l="l" t="t" r="r" b="b"/>
              <a:pathLst>
                <a:path w="430530" h="528954">
                  <a:moveTo>
                    <a:pt x="356235" y="0"/>
                  </a:moveTo>
                  <a:lnTo>
                    <a:pt x="37211" y="426846"/>
                  </a:lnTo>
                  <a:lnTo>
                    <a:pt x="0" y="399160"/>
                  </a:lnTo>
                  <a:lnTo>
                    <a:pt x="18796" y="528954"/>
                  </a:lnTo>
                  <a:lnTo>
                    <a:pt x="148590" y="510158"/>
                  </a:lnTo>
                  <a:lnTo>
                    <a:pt x="111506" y="482472"/>
                  </a:lnTo>
                  <a:lnTo>
                    <a:pt x="430530" y="55498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19145" y="4207509"/>
              <a:ext cx="430530" cy="528955"/>
            </a:xfrm>
            <a:custGeom>
              <a:avLst/>
              <a:gdLst/>
              <a:ahLst/>
              <a:cxnLst/>
              <a:rect l="l" t="t" r="r" b="b"/>
              <a:pathLst>
                <a:path w="430530" h="528954">
                  <a:moveTo>
                    <a:pt x="0" y="399160"/>
                  </a:moveTo>
                  <a:lnTo>
                    <a:pt x="37211" y="426846"/>
                  </a:lnTo>
                  <a:lnTo>
                    <a:pt x="356235" y="0"/>
                  </a:lnTo>
                  <a:lnTo>
                    <a:pt x="430530" y="55498"/>
                  </a:lnTo>
                  <a:lnTo>
                    <a:pt x="111506" y="482472"/>
                  </a:lnTo>
                  <a:lnTo>
                    <a:pt x="148590" y="510158"/>
                  </a:lnTo>
                  <a:lnTo>
                    <a:pt x="18796" y="528954"/>
                  </a:lnTo>
                  <a:lnTo>
                    <a:pt x="0" y="3991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386962" y="4222241"/>
              <a:ext cx="441325" cy="518159"/>
            </a:xfrm>
            <a:custGeom>
              <a:avLst/>
              <a:gdLst/>
              <a:ahLst/>
              <a:cxnLst/>
              <a:rect l="l" t="t" r="r" b="b"/>
              <a:pathLst>
                <a:path w="441325" h="518160">
                  <a:moveTo>
                    <a:pt x="72516" y="0"/>
                  </a:moveTo>
                  <a:lnTo>
                    <a:pt x="0" y="57911"/>
                  </a:lnTo>
                  <a:lnTo>
                    <a:pt x="332613" y="474344"/>
                  </a:lnTo>
                  <a:lnTo>
                    <a:pt x="296417" y="503300"/>
                  </a:lnTo>
                  <a:lnTo>
                    <a:pt x="426847" y="517905"/>
                  </a:lnTo>
                  <a:lnTo>
                    <a:pt x="441325" y="387476"/>
                  </a:lnTo>
                  <a:lnTo>
                    <a:pt x="405129" y="416432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386962" y="4222241"/>
              <a:ext cx="441325" cy="518159"/>
            </a:xfrm>
            <a:custGeom>
              <a:avLst/>
              <a:gdLst/>
              <a:ahLst/>
              <a:cxnLst/>
              <a:rect l="l" t="t" r="r" b="b"/>
              <a:pathLst>
                <a:path w="441325" h="518160">
                  <a:moveTo>
                    <a:pt x="296417" y="503300"/>
                  </a:moveTo>
                  <a:lnTo>
                    <a:pt x="332613" y="474344"/>
                  </a:lnTo>
                  <a:lnTo>
                    <a:pt x="0" y="57911"/>
                  </a:lnTo>
                  <a:lnTo>
                    <a:pt x="72516" y="0"/>
                  </a:lnTo>
                  <a:lnTo>
                    <a:pt x="405129" y="416432"/>
                  </a:lnTo>
                  <a:lnTo>
                    <a:pt x="441325" y="387476"/>
                  </a:lnTo>
                  <a:lnTo>
                    <a:pt x="426847" y="517905"/>
                  </a:lnTo>
                  <a:lnTo>
                    <a:pt x="296417" y="5033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89609" y="4748021"/>
              <a:ext cx="2662555" cy="414655"/>
            </a:xfrm>
            <a:custGeom>
              <a:avLst/>
              <a:gdLst/>
              <a:ahLst/>
              <a:cxnLst/>
              <a:rect l="l" t="t" r="r" b="b"/>
              <a:pathLst>
                <a:path w="2662554" h="414654">
                  <a:moveTo>
                    <a:pt x="2662428" y="0"/>
                  </a:moveTo>
                  <a:lnTo>
                    <a:pt x="0" y="0"/>
                  </a:lnTo>
                  <a:lnTo>
                    <a:pt x="0" y="414527"/>
                  </a:lnTo>
                  <a:lnTo>
                    <a:pt x="2662428" y="414527"/>
                  </a:lnTo>
                  <a:lnTo>
                    <a:pt x="26624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89609" y="4748021"/>
              <a:ext cx="2662555" cy="414655"/>
            </a:xfrm>
            <a:custGeom>
              <a:avLst/>
              <a:gdLst/>
              <a:ahLst/>
              <a:cxnLst/>
              <a:rect l="l" t="t" r="r" b="b"/>
              <a:pathLst>
                <a:path w="2662554" h="414654">
                  <a:moveTo>
                    <a:pt x="0" y="414527"/>
                  </a:moveTo>
                  <a:lnTo>
                    <a:pt x="2662428" y="414527"/>
                  </a:lnTo>
                  <a:lnTo>
                    <a:pt x="2662428" y="0"/>
                  </a:lnTo>
                  <a:lnTo>
                    <a:pt x="0" y="0"/>
                  </a:lnTo>
                  <a:lnTo>
                    <a:pt x="0" y="41452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689609" y="4748021"/>
            <a:ext cx="2662555" cy="4146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225"/>
              </a:spcBef>
            </a:pPr>
            <a:r>
              <a:rPr dirty="0" sz="2100" spc="-90">
                <a:solidFill>
                  <a:srgbClr val="FF0000"/>
                </a:solidFill>
                <a:latin typeface="Arial"/>
                <a:cs typeface="Arial"/>
              </a:rPr>
              <a:t>No,</a:t>
            </a:r>
            <a:r>
              <a:rPr dirty="0" sz="2100" spc="-20">
                <a:solidFill>
                  <a:srgbClr val="FF0000"/>
                </a:solidFill>
                <a:latin typeface="Arial"/>
                <a:cs typeface="Arial"/>
              </a:rPr>
              <a:t> sorry.</a:t>
            </a:r>
            <a:r>
              <a:rPr dirty="0" sz="21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0000"/>
                </a:solidFill>
                <a:latin typeface="Arial"/>
                <a:cs typeface="Arial"/>
              </a:rPr>
              <a:t>It’s</a:t>
            </a:r>
            <a:r>
              <a:rPr dirty="0" sz="2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0000"/>
                </a:solidFill>
                <a:latin typeface="Arial"/>
                <a:cs typeface="Arial"/>
              </a:rPr>
              <a:t>dirty.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502342" y="4730686"/>
            <a:ext cx="2461260" cy="445134"/>
            <a:chOff x="3502342" y="4730686"/>
            <a:chExt cx="2461260" cy="445134"/>
          </a:xfrm>
        </p:grpSpPr>
        <p:sp>
          <p:nvSpPr>
            <p:cNvPr id="41" name="object 41" descr=""/>
            <p:cNvSpPr/>
            <p:nvPr/>
          </p:nvSpPr>
          <p:spPr>
            <a:xfrm>
              <a:off x="3516629" y="4744973"/>
              <a:ext cx="2432685" cy="416559"/>
            </a:xfrm>
            <a:custGeom>
              <a:avLst/>
              <a:gdLst/>
              <a:ahLst/>
              <a:cxnLst/>
              <a:rect l="l" t="t" r="r" b="b"/>
              <a:pathLst>
                <a:path w="2432685" h="416560">
                  <a:moveTo>
                    <a:pt x="2432304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2432304" y="416051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16629" y="4744973"/>
              <a:ext cx="2432685" cy="416559"/>
            </a:xfrm>
            <a:custGeom>
              <a:avLst/>
              <a:gdLst/>
              <a:ahLst/>
              <a:cxnLst/>
              <a:rect l="l" t="t" r="r" b="b"/>
              <a:pathLst>
                <a:path w="2432685" h="416560">
                  <a:moveTo>
                    <a:pt x="0" y="416051"/>
                  </a:moveTo>
                  <a:lnTo>
                    <a:pt x="2432304" y="416051"/>
                  </a:lnTo>
                  <a:lnTo>
                    <a:pt x="2432304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3516629" y="4762245"/>
            <a:ext cx="2432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dirty="0" sz="2100" spc="-100">
                <a:solidFill>
                  <a:srgbClr val="FF0000"/>
                </a:solidFill>
                <a:latin typeface="Arial"/>
                <a:cs typeface="Arial"/>
              </a:rPr>
              <a:t>No,</a:t>
            </a:r>
            <a:r>
              <a:rPr dirty="0" sz="2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FF0000"/>
                </a:solidFill>
                <a:latin typeface="Arial"/>
                <a:cs typeface="Arial"/>
              </a:rPr>
              <a:t>sorry.</a:t>
            </a:r>
            <a:r>
              <a:rPr dirty="0" sz="2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00" spc="23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00" spc="-3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dirty="0" sz="2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0000"/>
                </a:solidFill>
                <a:latin typeface="Arial"/>
                <a:cs typeface="Arial"/>
              </a:rPr>
              <a:t>it.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675322" y="5338762"/>
            <a:ext cx="2691130" cy="397510"/>
            <a:chOff x="675322" y="5338762"/>
            <a:chExt cx="2691130" cy="397510"/>
          </a:xfrm>
        </p:grpSpPr>
        <p:sp>
          <p:nvSpPr>
            <p:cNvPr id="45" name="object 45" descr=""/>
            <p:cNvSpPr/>
            <p:nvPr/>
          </p:nvSpPr>
          <p:spPr>
            <a:xfrm>
              <a:off x="689609" y="5353050"/>
              <a:ext cx="2662555" cy="368935"/>
            </a:xfrm>
            <a:custGeom>
              <a:avLst/>
              <a:gdLst/>
              <a:ahLst/>
              <a:cxnLst/>
              <a:rect l="l" t="t" r="r" b="b"/>
              <a:pathLst>
                <a:path w="2662554" h="368935">
                  <a:moveTo>
                    <a:pt x="266242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662428" y="368808"/>
                  </a:lnTo>
                  <a:lnTo>
                    <a:pt x="266242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89609" y="5353050"/>
              <a:ext cx="2662555" cy="368935"/>
            </a:xfrm>
            <a:custGeom>
              <a:avLst/>
              <a:gdLst/>
              <a:ahLst/>
              <a:cxnLst/>
              <a:rect l="l" t="t" r="r" b="b"/>
              <a:pathLst>
                <a:path w="2662554" h="368935">
                  <a:moveTo>
                    <a:pt x="0" y="368808"/>
                  </a:moveTo>
                  <a:lnTo>
                    <a:pt x="2662428" y="368808"/>
                  </a:lnTo>
                  <a:lnTo>
                    <a:pt x="266242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689609" y="5353050"/>
            <a:ext cx="2662555" cy="3689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250"/>
              </a:spcBef>
            </a:pPr>
            <a:r>
              <a:rPr dirty="0" sz="1800" spc="-35">
                <a:latin typeface="Arial"/>
                <a:cs typeface="Arial"/>
              </a:rPr>
              <a:t>Hayır,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üzgünüm.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54">
                <a:latin typeface="Arial"/>
                <a:cs typeface="Arial"/>
              </a:rPr>
              <a:t>O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kirli.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3502342" y="5221414"/>
            <a:ext cx="2461260" cy="705485"/>
            <a:chOff x="3502342" y="5221414"/>
            <a:chExt cx="2461260" cy="705485"/>
          </a:xfrm>
        </p:grpSpPr>
        <p:sp>
          <p:nvSpPr>
            <p:cNvPr id="49" name="object 49" descr=""/>
            <p:cNvSpPr/>
            <p:nvPr/>
          </p:nvSpPr>
          <p:spPr>
            <a:xfrm>
              <a:off x="3516629" y="5235702"/>
              <a:ext cx="2432685" cy="676910"/>
            </a:xfrm>
            <a:custGeom>
              <a:avLst/>
              <a:gdLst/>
              <a:ahLst/>
              <a:cxnLst/>
              <a:rect l="l" t="t" r="r" b="b"/>
              <a:pathLst>
                <a:path w="2432685" h="676910">
                  <a:moveTo>
                    <a:pt x="2432304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2432304" y="676656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516629" y="5235702"/>
              <a:ext cx="2432685" cy="676910"/>
            </a:xfrm>
            <a:custGeom>
              <a:avLst/>
              <a:gdLst/>
              <a:ahLst/>
              <a:cxnLst/>
              <a:rect l="l" t="t" r="r" b="b"/>
              <a:pathLst>
                <a:path w="2432685" h="676910">
                  <a:moveTo>
                    <a:pt x="0" y="676656"/>
                  </a:moveTo>
                  <a:lnTo>
                    <a:pt x="2432304" y="676656"/>
                  </a:lnTo>
                  <a:lnTo>
                    <a:pt x="2432304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3516629" y="5255767"/>
            <a:ext cx="243268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9750" marR="136525" indent="-398145">
              <a:lnSpc>
                <a:spcPct val="100000"/>
              </a:lnSpc>
              <a:spcBef>
                <a:spcPts val="95"/>
              </a:spcBef>
            </a:pPr>
            <a:r>
              <a:rPr dirty="0" sz="1900" spc="-35">
                <a:latin typeface="Arial"/>
                <a:cs typeface="Arial"/>
              </a:rPr>
              <a:t>Hayır,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üzgünüm.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Ona </a:t>
            </a:r>
            <a:r>
              <a:rPr dirty="0" sz="1900" spc="-25">
                <a:latin typeface="Arial"/>
                <a:cs typeface="Arial"/>
              </a:rPr>
              <a:t>ihtiyacım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var.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6859714" y="794194"/>
            <a:ext cx="4320540" cy="490855"/>
            <a:chOff x="6859714" y="794194"/>
            <a:chExt cx="4320540" cy="490855"/>
          </a:xfrm>
        </p:grpSpPr>
        <p:sp>
          <p:nvSpPr>
            <p:cNvPr id="53" name="object 53" descr=""/>
            <p:cNvSpPr/>
            <p:nvPr/>
          </p:nvSpPr>
          <p:spPr>
            <a:xfrm>
              <a:off x="6874002" y="808481"/>
              <a:ext cx="4291965" cy="462280"/>
            </a:xfrm>
            <a:custGeom>
              <a:avLst/>
              <a:gdLst/>
              <a:ahLst/>
              <a:cxnLst/>
              <a:rect l="l" t="t" r="r" b="b"/>
              <a:pathLst>
                <a:path w="4291965" h="462280">
                  <a:moveTo>
                    <a:pt x="429158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291584" y="461772"/>
                  </a:lnTo>
                  <a:lnTo>
                    <a:pt x="429158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874002" y="808481"/>
              <a:ext cx="4291965" cy="462280"/>
            </a:xfrm>
            <a:custGeom>
              <a:avLst/>
              <a:gdLst/>
              <a:ahLst/>
              <a:cxnLst/>
              <a:rect l="l" t="t" r="r" b="b"/>
              <a:pathLst>
                <a:path w="4291965" h="462280">
                  <a:moveTo>
                    <a:pt x="0" y="461772"/>
                  </a:moveTo>
                  <a:lnTo>
                    <a:pt x="4291584" y="461772"/>
                  </a:lnTo>
                  <a:lnTo>
                    <a:pt x="429158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7083932" y="823086"/>
            <a:ext cx="38735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270">
                <a:latin typeface="Arial"/>
                <a:cs typeface="Arial"/>
              </a:rPr>
              <a:t>I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borrow</a:t>
            </a:r>
            <a:r>
              <a:rPr dirty="0" sz="24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006FC0"/>
                </a:solidFill>
                <a:latin typeface="Arial"/>
                <a:cs typeface="Arial"/>
              </a:rPr>
              <a:t>umbrella</a:t>
            </a:r>
            <a:r>
              <a:rPr dirty="0" sz="2400" spc="-3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6320218" y="1900618"/>
            <a:ext cx="2332990" cy="460375"/>
            <a:chOff x="6320218" y="1900618"/>
            <a:chExt cx="2332990" cy="460375"/>
          </a:xfrm>
        </p:grpSpPr>
        <p:sp>
          <p:nvSpPr>
            <p:cNvPr id="57" name="object 57" descr=""/>
            <p:cNvSpPr/>
            <p:nvPr/>
          </p:nvSpPr>
          <p:spPr>
            <a:xfrm>
              <a:off x="6334505" y="1914905"/>
              <a:ext cx="2304415" cy="431800"/>
            </a:xfrm>
            <a:custGeom>
              <a:avLst/>
              <a:gdLst/>
              <a:ahLst/>
              <a:cxnLst/>
              <a:rect l="l" t="t" r="r" b="b"/>
              <a:pathLst>
                <a:path w="2304415" h="431800">
                  <a:moveTo>
                    <a:pt x="230428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2304288" y="431291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334505" y="1914905"/>
              <a:ext cx="2304415" cy="431800"/>
            </a:xfrm>
            <a:custGeom>
              <a:avLst/>
              <a:gdLst/>
              <a:ahLst/>
              <a:cxnLst/>
              <a:rect l="l" t="t" r="r" b="b"/>
              <a:pathLst>
                <a:path w="2304415" h="431800">
                  <a:moveTo>
                    <a:pt x="0" y="431291"/>
                  </a:moveTo>
                  <a:lnTo>
                    <a:pt x="2304288" y="431291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6269735" y="377952"/>
            <a:ext cx="3118485" cy="1434465"/>
            <a:chOff x="6269735" y="377952"/>
            <a:chExt cx="3118485" cy="1434465"/>
          </a:xfrm>
        </p:grpSpPr>
        <p:pic>
          <p:nvPicPr>
            <p:cNvPr id="60" name="object 6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9735" y="377952"/>
              <a:ext cx="1205484" cy="957072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8061197" y="1317243"/>
              <a:ext cx="463550" cy="488950"/>
            </a:xfrm>
            <a:custGeom>
              <a:avLst/>
              <a:gdLst/>
              <a:ahLst/>
              <a:cxnLst/>
              <a:rect l="l" t="t" r="r" b="b"/>
              <a:pathLst>
                <a:path w="463550" h="488950">
                  <a:moveTo>
                    <a:pt x="397891" y="0"/>
                  </a:moveTo>
                  <a:lnTo>
                    <a:pt x="32893" y="392683"/>
                  </a:lnTo>
                  <a:lnTo>
                    <a:pt x="0" y="362203"/>
                  </a:lnTo>
                  <a:lnTo>
                    <a:pt x="4699" y="488822"/>
                  </a:lnTo>
                  <a:lnTo>
                    <a:pt x="131318" y="484250"/>
                  </a:lnTo>
                  <a:lnTo>
                    <a:pt x="98551" y="453643"/>
                  </a:lnTo>
                  <a:lnTo>
                    <a:pt x="463423" y="60959"/>
                  </a:lnTo>
                  <a:lnTo>
                    <a:pt x="3978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061197" y="1317243"/>
              <a:ext cx="463550" cy="488950"/>
            </a:xfrm>
            <a:custGeom>
              <a:avLst/>
              <a:gdLst/>
              <a:ahLst/>
              <a:cxnLst/>
              <a:rect l="l" t="t" r="r" b="b"/>
              <a:pathLst>
                <a:path w="463550" h="488950">
                  <a:moveTo>
                    <a:pt x="0" y="362203"/>
                  </a:moveTo>
                  <a:lnTo>
                    <a:pt x="32893" y="392683"/>
                  </a:lnTo>
                  <a:lnTo>
                    <a:pt x="397891" y="0"/>
                  </a:lnTo>
                  <a:lnTo>
                    <a:pt x="463423" y="60959"/>
                  </a:lnTo>
                  <a:lnTo>
                    <a:pt x="98551" y="453643"/>
                  </a:lnTo>
                  <a:lnTo>
                    <a:pt x="131318" y="484250"/>
                  </a:lnTo>
                  <a:lnTo>
                    <a:pt x="4699" y="488822"/>
                  </a:lnTo>
                  <a:lnTo>
                    <a:pt x="0" y="3622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908922" y="1317498"/>
              <a:ext cx="473075" cy="479425"/>
            </a:xfrm>
            <a:custGeom>
              <a:avLst/>
              <a:gdLst/>
              <a:ahLst/>
              <a:cxnLst/>
              <a:rect l="l" t="t" r="r" b="b"/>
              <a:pathLst>
                <a:path w="473075" h="479425">
                  <a:moveTo>
                    <a:pt x="66167" y="0"/>
                  </a:moveTo>
                  <a:lnTo>
                    <a:pt x="0" y="65024"/>
                  </a:lnTo>
                  <a:lnTo>
                    <a:pt x="373506" y="445135"/>
                  </a:lnTo>
                  <a:lnTo>
                    <a:pt x="340486" y="477647"/>
                  </a:lnTo>
                  <a:lnTo>
                    <a:pt x="471550" y="478916"/>
                  </a:lnTo>
                  <a:lnTo>
                    <a:pt x="472821" y="347725"/>
                  </a:lnTo>
                  <a:lnTo>
                    <a:pt x="439674" y="380238"/>
                  </a:lnTo>
                  <a:lnTo>
                    <a:pt x="661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908922" y="1317498"/>
              <a:ext cx="473075" cy="479425"/>
            </a:xfrm>
            <a:custGeom>
              <a:avLst/>
              <a:gdLst/>
              <a:ahLst/>
              <a:cxnLst/>
              <a:rect l="l" t="t" r="r" b="b"/>
              <a:pathLst>
                <a:path w="473075" h="479425">
                  <a:moveTo>
                    <a:pt x="340486" y="477647"/>
                  </a:moveTo>
                  <a:lnTo>
                    <a:pt x="373506" y="445135"/>
                  </a:lnTo>
                  <a:lnTo>
                    <a:pt x="0" y="65024"/>
                  </a:lnTo>
                  <a:lnTo>
                    <a:pt x="66167" y="0"/>
                  </a:lnTo>
                  <a:lnTo>
                    <a:pt x="439674" y="380238"/>
                  </a:lnTo>
                  <a:lnTo>
                    <a:pt x="472821" y="347725"/>
                  </a:lnTo>
                  <a:lnTo>
                    <a:pt x="471550" y="478916"/>
                  </a:lnTo>
                  <a:lnTo>
                    <a:pt x="340486" y="4776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6334505" y="1930654"/>
            <a:ext cx="23044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95"/>
              </a:spcBef>
            </a:pPr>
            <a:r>
              <a:rPr dirty="0" sz="2200" spc="-114">
                <a:latin typeface="Arial"/>
                <a:cs typeface="Arial"/>
              </a:rPr>
              <a:t>Yes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6FC0"/>
                </a:solidFill>
                <a:latin typeface="Arial"/>
                <a:cs typeface="Arial"/>
              </a:rPr>
              <a:t>here</a:t>
            </a:r>
            <a:r>
              <a:rPr dirty="0" sz="2200" spc="-9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dirty="0" sz="2200" spc="-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006FC0"/>
                </a:solidFill>
                <a:latin typeface="Arial"/>
                <a:cs typeface="Arial"/>
              </a:rPr>
              <a:t>are</a:t>
            </a:r>
            <a:r>
              <a:rPr dirty="0" sz="2200" spc="-2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8808910" y="1902142"/>
            <a:ext cx="2691130" cy="460375"/>
            <a:chOff x="8808910" y="1902142"/>
            <a:chExt cx="2691130" cy="460375"/>
          </a:xfrm>
        </p:grpSpPr>
        <p:sp>
          <p:nvSpPr>
            <p:cNvPr id="67" name="object 67" descr=""/>
            <p:cNvSpPr/>
            <p:nvPr/>
          </p:nvSpPr>
          <p:spPr>
            <a:xfrm>
              <a:off x="8823197" y="1916429"/>
              <a:ext cx="2662555" cy="431800"/>
            </a:xfrm>
            <a:custGeom>
              <a:avLst/>
              <a:gdLst/>
              <a:ahLst/>
              <a:cxnLst/>
              <a:rect l="l" t="t" r="r" b="b"/>
              <a:pathLst>
                <a:path w="2662554" h="431800">
                  <a:moveTo>
                    <a:pt x="266242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2662428" y="431291"/>
                  </a:lnTo>
                  <a:lnTo>
                    <a:pt x="26624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823197" y="1916429"/>
              <a:ext cx="2662555" cy="431800"/>
            </a:xfrm>
            <a:custGeom>
              <a:avLst/>
              <a:gdLst/>
              <a:ahLst/>
              <a:cxnLst/>
              <a:rect l="l" t="t" r="r" b="b"/>
              <a:pathLst>
                <a:path w="2662554" h="431800">
                  <a:moveTo>
                    <a:pt x="0" y="431291"/>
                  </a:moveTo>
                  <a:lnTo>
                    <a:pt x="2662428" y="431291"/>
                  </a:lnTo>
                  <a:lnTo>
                    <a:pt x="2662428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8823197" y="1932559"/>
            <a:ext cx="26625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dirty="0" sz="2100" spc="-90">
                <a:latin typeface="Arial"/>
                <a:cs typeface="Arial"/>
              </a:rPr>
              <a:t>No,</a:t>
            </a:r>
            <a:r>
              <a:rPr dirty="0" sz="2100" spc="-20">
                <a:latin typeface="Arial"/>
                <a:cs typeface="Arial"/>
              </a:rPr>
              <a:t> sorry.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It’s</a:t>
            </a:r>
            <a:r>
              <a:rPr dirty="0" sz="2100" spc="-3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broken.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7269670" y="2383726"/>
            <a:ext cx="3108960" cy="490855"/>
            <a:chOff x="7269670" y="2383726"/>
            <a:chExt cx="3108960" cy="490855"/>
          </a:xfrm>
        </p:grpSpPr>
        <p:sp>
          <p:nvSpPr>
            <p:cNvPr id="71" name="object 71" descr=""/>
            <p:cNvSpPr/>
            <p:nvPr/>
          </p:nvSpPr>
          <p:spPr>
            <a:xfrm>
              <a:off x="7283957" y="2398014"/>
              <a:ext cx="3080385" cy="462280"/>
            </a:xfrm>
            <a:custGeom>
              <a:avLst/>
              <a:gdLst/>
              <a:ahLst/>
              <a:cxnLst/>
              <a:rect l="l" t="t" r="r" b="b"/>
              <a:pathLst>
                <a:path w="3080384" h="462280">
                  <a:moveTo>
                    <a:pt x="308000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080004" y="461772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283957" y="2398014"/>
              <a:ext cx="3080385" cy="462280"/>
            </a:xfrm>
            <a:custGeom>
              <a:avLst/>
              <a:gdLst/>
              <a:ahLst/>
              <a:cxnLst/>
              <a:rect l="l" t="t" r="r" b="b"/>
              <a:pathLst>
                <a:path w="3080384" h="462280">
                  <a:moveTo>
                    <a:pt x="0" y="461772"/>
                  </a:moveTo>
                  <a:lnTo>
                    <a:pt x="3080004" y="461772"/>
                  </a:lnTo>
                  <a:lnTo>
                    <a:pt x="308000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7283957" y="2412872"/>
            <a:ext cx="30803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"/>
                <a:cs typeface="Arial"/>
              </a:rPr>
              <a:t>No,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sorry.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270">
                <a:latin typeface="Arial"/>
                <a:cs typeface="Arial"/>
              </a:rPr>
              <a:t>I</a:t>
            </a:r>
            <a:r>
              <a:rPr dirty="0" sz="2400" spc="-30">
                <a:latin typeface="Arial"/>
                <a:cs typeface="Arial"/>
              </a:rPr>
              <a:t> need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7047166" y="3637978"/>
            <a:ext cx="4321810" cy="490855"/>
            <a:chOff x="7047166" y="3637978"/>
            <a:chExt cx="4321810" cy="490855"/>
          </a:xfrm>
        </p:grpSpPr>
        <p:sp>
          <p:nvSpPr>
            <p:cNvPr id="75" name="object 75" descr=""/>
            <p:cNvSpPr/>
            <p:nvPr/>
          </p:nvSpPr>
          <p:spPr>
            <a:xfrm>
              <a:off x="7061454" y="3652265"/>
              <a:ext cx="4293235" cy="462280"/>
            </a:xfrm>
            <a:custGeom>
              <a:avLst/>
              <a:gdLst/>
              <a:ahLst/>
              <a:cxnLst/>
              <a:rect l="l" t="t" r="r" b="b"/>
              <a:pathLst>
                <a:path w="4293234" h="462279">
                  <a:moveTo>
                    <a:pt x="429310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293108" y="461772"/>
                  </a:lnTo>
                  <a:lnTo>
                    <a:pt x="429310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061454" y="3652265"/>
              <a:ext cx="4293235" cy="462280"/>
            </a:xfrm>
            <a:custGeom>
              <a:avLst/>
              <a:gdLst/>
              <a:ahLst/>
              <a:cxnLst/>
              <a:rect l="l" t="t" r="r" b="b"/>
              <a:pathLst>
                <a:path w="4293234" h="462279">
                  <a:moveTo>
                    <a:pt x="0" y="461772"/>
                  </a:moveTo>
                  <a:lnTo>
                    <a:pt x="4293108" y="461772"/>
                  </a:lnTo>
                  <a:lnTo>
                    <a:pt x="4293108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7468869" y="3667125"/>
            <a:ext cx="347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270">
                <a:latin typeface="Arial"/>
                <a:cs typeface="Arial"/>
              </a:rPr>
              <a:t>I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borrow</a:t>
            </a:r>
            <a:r>
              <a:rPr dirty="0" sz="24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scarf</a:t>
            </a:r>
            <a:r>
              <a:rPr dirty="0" sz="2400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6504622" y="4613338"/>
            <a:ext cx="2332990" cy="458470"/>
            <a:chOff x="6504622" y="4613338"/>
            <a:chExt cx="2332990" cy="458470"/>
          </a:xfrm>
        </p:grpSpPr>
        <p:sp>
          <p:nvSpPr>
            <p:cNvPr id="79" name="object 79" descr=""/>
            <p:cNvSpPr/>
            <p:nvPr/>
          </p:nvSpPr>
          <p:spPr>
            <a:xfrm>
              <a:off x="6518909" y="4627626"/>
              <a:ext cx="2304415" cy="429895"/>
            </a:xfrm>
            <a:custGeom>
              <a:avLst/>
              <a:gdLst/>
              <a:ahLst/>
              <a:cxnLst/>
              <a:rect l="l" t="t" r="r" b="b"/>
              <a:pathLst>
                <a:path w="2304415" h="429895">
                  <a:moveTo>
                    <a:pt x="2304288" y="0"/>
                  </a:moveTo>
                  <a:lnTo>
                    <a:pt x="0" y="0"/>
                  </a:lnTo>
                  <a:lnTo>
                    <a:pt x="0" y="429768"/>
                  </a:lnTo>
                  <a:lnTo>
                    <a:pt x="2304288" y="429768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518909" y="4627626"/>
              <a:ext cx="2304415" cy="429895"/>
            </a:xfrm>
            <a:custGeom>
              <a:avLst/>
              <a:gdLst/>
              <a:ahLst/>
              <a:cxnLst/>
              <a:rect l="l" t="t" r="r" b="b"/>
              <a:pathLst>
                <a:path w="2304415" h="429895">
                  <a:moveTo>
                    <a:pt x="0" y="429768"/>
                  </a:moveTo>
                  <a:lnTo>
                    <a:pt x="2304288" y="429768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29768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" name="object 81" descr=""/>
          <p:cNvGrpSpPr/>
          <p:nvPr/>
        </p:nvGrpSpPr>
        <p:grpSpPr>
          <a:xfrm>
            <a:off x="6074664" y="3197351"/>
            <a:ext cx="5558155" cy="1874520"/>
            <a:chOff x="6074664" y="3197351"/>
            <a:chExt cx="5558155" cy="1874520"/>
          </a:xfrm>
        </p:grpSpPr>
        <p:pic>
          <p:nvPicPr>
            <p:cNvPr id="82" name="object 8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4664" y="3197351"/>
              <a:ext cx="1371599" cy="1370076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8957310" y="4626101"/>
              <a:ext cx="2661285" cy="431800"/>
            </a:xfrm>
            <a:custGeom>
              <a:avLst/>
              <a:gdLst/>
              <a:ahLst/>
              <a:cxnLst/>
              <a:rect l="l" t="t" r="r" b="b"/>
              <a:pathLst>
                <a:path w="2661284" h="431800">
                  <a:moveTo>
                    <a:pt x="2660904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2660904" y="431292"/>
                  </a:lnTo>
                  <a:lnTo>
                    <a:pt x="26609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957310" y="4626101"/>
              <a:ext cx="2661285" cy="431800"/>
            </a:xfrm>
            <a:custGeom>
              <a:avLst/>
              <a:gdLst/>
              <a:ahLst/>
              <a:cxnLst/>
              <a:rect l="l" t="t" r="r" b="b"/>
              <a:pathLst>
                <a:path w="2661284" h="431800">
                  <a:moveTo>
                    <a:pt x="0" y="431292"/>
                  </a:moveTo>
                  <a:lnTo>
                    <a:pt x="2660904" y="431292"/>
                  </a:lnTo>
                  <a:lnTo>
                    <a:pt x="2660904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6518909" y="4627626"/>
            <a:ext cx="2304415" cy="42989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2200" spc="-114">
                <a:latin typeface="Arial"/>
                <a:cs typeface="Arial"/>
              </a:rPr>
              <a:t>Yes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6FC0"/>
                </a:solidFill>
                <a:latin typeface="Arial"/>
                <a:cs typeface="Arial"/>
              </a:rPr>
              <a:t>here</a:t>
            </a:r>
            <a:r>
              <a:rPr dirty="0" sz="2200" spc="-10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dirty="0" sz="2200" spc="-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006FC0"/>
                </a:solidFill>
                <a:latin typeface="Arial"/>
                <a:cs typeface="Arial"/>
              </a:rPr>
              <a:t>are</a:t>
            </a:r>
            <a:r>
              <a:rPr dirty="0" sz="2200" spc="-2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8957309" y="4626102"/>
            <a:ext cx="2661285" cy="4318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229"/>
              </a:spcBef>
            </a:pPr>
            <a:r>
              <a:rPr dirty="0" sz="2100" spc="-100">
                <a:latin typeface="Arial"/>
                <a:cs typeface="Arial"/>
              </a:rPr>
              <a:t>No,</a:t>
            </a:r>
            <a:r>
              <a:rPr dirty="0" sz="210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sorry.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It’s</a:t>
            </a:r>
            <a:r>
              <a:rPr dirty="0" sz="2100" spc="-10">
                <a:latin typeface="Arial"/>
                <a:cs typeface="Arial"/>
              </a:rPr>
              <a:t> dirty.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7607998" y="5140642"/>
            <a:ext cx="3108960" cy="490855"/>
            <a:chOff x="7607998" y="5140642"/>
            <a:chExt cx="3108960" cy="490855"/>
          </a:xfrm>
        </p:grpSpPr>
        <p:sp>
          <p:nvSpPr>
            <p:cNvPr id="88" name="object 88" descr=""/>
            <p:cNvSpPr/>
            <p:nvPr/>
          </p:nvSpPr>
          <p:spPr>
            <a:xfrm>
              <a:off x="7622285" y="5154929"/>
              <a:ext cx="3080385" cy="462280"/>
            </a:xfrm>
            <a:custGeom>
              <a:avLst/>
              <a:gdLst/>
              <a:ahLst/>
              <a:cxnLst/>
              <a:rect l="l" t="t" r="r" b="b"/>
              <a:pathLst>
                <a:path w="3080384" h="462279">
                  <a:moveTo>
                    <a:pt x="308000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080004" y="461772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622285" y="5154929"/>
              <a:ext cx="3080385" cy="462280"/>
            </a:xfrm>
            <a:custGeom>
              <a:avLst/>
              <a:gdLst/>
              <a:ahLst/>
              <a:cxnLst/>
              <a:rect l="l" t="t" r="r" b="b"/>
              <a:pathLst>
                <a:path w="3080384" h="462279">
                  <a:moveTo>
                    <a:pt x="0" y="461772"/>
                  </a:moveTo>
                  <a:lnTo>
                    <a:pt x="3080004" y="461772"/>
                  </a:lnTo>
                  <a:lnTo>
                    <a:pt x="308000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7622285" y="5154929"/>
            <a:ext cx="3080385" cy="4622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95275">
              <a:lnSpc>
                <a:spcPct val="100000"/>
              </a:lnSpc>
              <a:spcBef>
                <a:spcPts val="220"/>
              </a:spcBef>
            </a:pPr>
            <a:r>
              <a:rPr dirty="0" sz="2400" spc="-120">
                <a:latin typeface="Arial"/>
                <a:cs typeface="Arial"/>
              </a:rPr>
              <a:t>No,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sorry.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270">
                <a:latin typeface="Arial"/>
                <a:cs typeface="Arial"/>
              </a:rPr>
              <a:t>I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need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9038" y="0"/>
            <a:ext cx="10959465" cy="3108960"/>
            <a:chOff x="689038" y="0"/>
            <a:chExt cx="10959465" cy="31089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0"/>
              <a:ext cx="10812780" cy="283311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03326" y="2571750"/>
              <a:ext cx="2120265" cy="523240"/>
            </a:xfrm>
            <a:custGeom>
              <a:avLst/>
              <a:gdLst/>
              <a:ahLst/>
              <a:cxnLst/>
              <a:rect l="l" t="t" r="r" b="b"/>
              <a:pathLst>
                <a:path w="2120265" h="523239">
                  <a:moveTo>
                    <a:pt x="2119884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119884" y="522732"/>
                  </a:lnTo>
                  <a:lnTo>
                    <a:pt x="21198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03326" y="2571750"/>
              <a:ext cx="2120265" cy="523240"/>
            </a:xfrm>
            <a:custGeom>
              <a:avLst/>
              <a:gdLst/>
              <a:ahLst/>
              <a:cxnLst/>
              <a:rect l="l" t="t" r="r" b="b"/>
              <a:pathLst>
                <a:path w="2120265" h="523239">
                  <a:moveTo>
                    <a:pt x="0" y="522732"/>
                  </a:moveTo>
                  <a:lnTo>
                    <a:pt x="2119884" y="522732"/>
                  </a:lnTo>
                  <a:lnTo>
                    <a:pt x="2119884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03326" y="2571750"/>
            <a:ext cx="2120265" cy="5232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581660">
              <a:lnSpc>
                <a:spcPct val="100000"/>
              </a:lnSpc>
              <a:spcBef>
                <a:spcPts val="185"/>
              </a:spcBef>
            </a:pPr>
            <a:r>
              <a:rPr dirty="0" sz="2800" spc="-25" b="1">
                <a:latin typeface="Arial"/>
                <a:cs typeface="Arial"/>
              </a:rPr>
              <a:t>spring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782758" y="2557462"/>
            <a:ext cx="2150110" cy="551815"/>
            <a:chOff x="3782758" y="2557462"/>
            <a:chExt cx="2150110" cy="551815"/>
          </a:xfrm>
        </p:grpSpPr>
        <p:sp>
          <p:nvSpPr>
            <p:cNvPr id="8" name="object 8" descr=""/>
            <p:cNvSpPr/>
            <p:nvPr/>
          </p:nvSpPr>
          <p:spPr>
            <a:xfrm>
              <a:off x="3797046" y="2571750"/>
              <a:ext cx="2121535" cy="523240"/>
            </a:xfrm>
            <a:custGeom>
              <a:avLst/>
              <a:gdLst/>
              <a:ahLst/>
              <a:cxnLst/>
              <a:rect l="l" t="t" r="r" b="b"/>
              <a:pathLst>
                <a:path w="2121535" h="523239">
                  <a:moveTo>
                    <a:pt x="2121407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121407" y="522732"/>
                  </a:lnTo>
                  <a:lnTo>
                    <a:pt x="2121407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97046" y="2571750"/>
              <a:ext cx="2121535" cy="523240"/>
            </a:xfrm>
            <a:custGeom>
              <a:avLst/>
              <a:gdLst/>
              <a:ahLst/>
              <a:cxnLst/>
              <a:rect l="l" t="t" r="r" b="b"/>
              <a:pathLst>
                <a:path w="2121535" h="523239">
                  <a:moveTo>
                    <a:pt x="0" y="522732"/>
                  </a:moveTo>
                  <a:lnTo>
                    <a:pt x="2121407" y="522732"/>
                  </a:lnTo>
                  <a:lnTo>
                    <a:pt x="2121407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797046" y="2571750"/>
            <a:ext cx="2121535" cy="5232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451484">
              <a:lnSpc>
                <a:spcPct val="100000"/>
              </a:lnSpc>
              <a:spcBef>
                <a:spcPts val="185"/>
              </a:spcBef>
            </a:pPr>
            <a:r>
              <a:rPr dirty="0" sz="2800" spc="-70" b="1">
                <a:latin typeface="Arial"/>
                <a:cs typeface="Arial"/>
              </a:rPr>
              <a:t>summer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292786" y="2546794"/>
            <a:ext cx="2148840" cy="551815"/>
            <a:chOff x="6292786" y="2546794"/>
            <a:chExt cx="2148840" cy="551815"/>
          </a:xfrm>
        </p:grpSpPr>
        <p:sp>
          <p:nvSpPr>
            <p:cNvPr id="12" name="object 12" descr=""/>
            <p:cNvSpPr/>
            <p:nvPr/>
          </p:nvSpPr>
          <p:spPr>
            <a:xfrm>
              <a:off x="6307073" y="2561082"/>
              <a:ext cx="2120265" cy="523240"/>
            </a:xfrm>
            <a:custGeom>
              <a:avLst/>
              <a:gdLst/>
              <a:ahLst/>
              <a:cxnLst/>
              <a:rect l="l" t="t" r="r" b="b"/>
              <a:pathLst>
                <a:path w="2120265" h="523239">
                  <a:moveTo>
                    <a:pt x="2119883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119883" y="522732"/>
                  </a:lnTo>
                  <a:lnTo>
                    <a:pt x="2119883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07073" y="2561082"/>
              <a:ext cx="2120265" cy="523240"/>
            </a:xfrm>
            <a:custGeom>
              <a:avLst/>
              <a:gdLst/>
              <a:ahLst/>
              <a:cxnLst/>
              <a:rect l="l" t="t" r="r" b="b"/>
              <a:pathLst>
                <a:path w="2120265" h="523239">
                  <a:moveTo>
                    <a:pt x="0" y="522732"/>
                  </a:moveTo>
                  <a:lnTo>
                    <a:pt x="2119883" y="522732"/>
                  </a:lnTo>
                  <a:lnTo>
                    <a:pt x="2119883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307073" y="2561082"/>
            <a:ext cx="2120265" cy="5232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488950">
              <a:lnSpc>
                <a:spcPct val="100000"/>
              </a:lnSpc>
              <a:spcBef>
                <a:spcPts val="185"/>
              </a:spcBef>
            </a:pPr>
            <a:r>
              <a:rPr dirty="0" sz="2800" spc="-40" b="1">
                <a:latin typeface="Arial"/>
                <a:cs typeface="Arial"/>
              </a:rPr>
              <a:t>autumn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386506" y="2546794"/>
            <a:ext cx="2150110" cy="551815"/>
            <a:chOff x="9386506" y="2546794"/>
            <a:chExt cx="2150110" cy="551815"/>
          </a:xfrm>
        </p:grpSpPr>
        <p:sp>
          <p:nvSpPr>
            <p:cNvPr id="16" name="object 16" descr=""/>
            <p:cNvSpPr/>
            <p:nvPr/>
          </p:nvSpPr>
          <p:spPr>
            <a:xfrm>
              <a:off x="9400793" y="2561082"/>
              <a:ext cx="2121535" cy="523240"/>
            </a:xfrm>
            <a:custGeom>
              <a:avLst/>
              <a:gdLst/>
              <a:ahLst/>
              <a:cxnLst/>
              <a:rect l="l" t="t" r="r" b="b"/>
              <a:pathLst>
                <a:path w="2121534" h="523239">
                  <a:moveTo>
                    <a:pt x="2121407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2121407" y="522732"/>
                  </a:lnTo>
                  <a:lnTo>
                    <a:pt x="2121407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400793" y="2561082"/>
              <a:ext cx="2121535" cy="523240"/>
            </a:xfrm>
            <a:custGeom>
              <a:avLst/>
              <a:gdLst/>
              <a:ahLst/>
              <a:cxnLst/>
              <a:rect l="l" t="t" r="r" b="b"/>
              <a:pathLst>
                <a:path w="2121534" h="523239">
                  <a:moveTo>
                    <a:pt x="0" y="522732"/>
                  </a:moveTo>
                  <a:lnTo>
                    <a:pt x="2121407" y="522732"/>
                  </a:lnTo>
                  <a:lnTo>
                    <a:pt x="2121407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593725">
              <a:lnSpc>
                <a:spcPct val="100000"/>
              </a:lnSpc>
              <a:spcBef>
                <a:spcPts val="185"/>
              </a:spcBef>
            </a:pPr>
            <a:r>
              <a:rPr dirty="0" spc="-10"/>
              <a:t>winter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irfan</dc:creator>
  <dc:title>PowerPoint Sunusu</dc:title>
  <dcterms:created xsi:type="dcterms:W3CDTF">2022-12-11T11:00:41Z</dcterms:created>
  <dcterms:modified xsi:type="dcterms:W3CDTF">2022-12-11T11:00:41Z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2022-12-11T00:00:00Z</vt:filetime>
  </property>
  <property fmtid="{D5CDD505-2E9C-101B-9397-08002B2CF9AE}" pid="5" name="Producer">
    <vt:lpwstr>Microsoft® PowerPoint® 2019</vt:lpwstr>
  </property>
</Properties>
</file>