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5" r:id="rId8"/>
    <p:sldId id="263" r:id="rId9"/>
    <p:sldId id="262" r:id="rId10"/>
    <p:sldId id="264" r:id="rId11"/>
    <p:sldId id="266" r:id="rId12"/>
    <p:sldId id="267" r:id="rId13"/>
    <p:sldId id="268" r:id="rId14"/>
    <p:sldId id="269" r:id="rId15"/>
    <p:sldId id="270" r:id="rId16"/>
    <p:sldId id="273" r:id="rId17"/>
    <p:sldId id="271" r:id="rId18"/>
    <p:sldId id="272" r:id="rId19"/>
    <p:sldId id="274" r:id="rId20"/>
    <p:sldId id="277" r:id="rId21"/>
    <p:sldId id="278" r:id="rId22"/>
    <p:sldId id="279" r:id="rId23"/>
    <p:sldId id="280" r:id="rId24"/>
    <p:sldId id="275" r:id="rId25"/>
    <p:sldId id="282" r:id="rId26"/>
    <p:sldId id="283" r:id="rId27"/>
    <p:sldId id="276" r:id="rId28"/>
    <p:sldId id="281" r:id="rId29"/>
    <p:sldId id="284" r:id="rId30"/>
    <p:sldId id="285" r:id="rId31"/>
    <p:sldId id="287" r:id="rId32"/>
    <p:sldId id="286" r:id="rId33"/>
    <p:sldId id="288" r:id="rId34"/>
    <p:sldId id="289" r:id="rId3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85B22-4ADA-4B22-BB45-5D7E17553B42}" type="datetimeFigureOut">
              <a:rPr lang="tr-TR" smtClean="0"/>
              <a:pPr/>
              <a:t>11.12.2022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D162-FF22-4035-A3EC-26DA70626DF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4378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85B22-4ADA-4B22-BB45-5D7E17553B42}" type="datetimeFigureOut">
              <a:rPr lang="tr-TR" smtClean="0"/>
              <a:pPr/>
              <a:t>11.12.2022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D162-FF22-4035-A3EC-26DA70626DF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2963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85B22-4ADA-4B22-BB45-5D7E17553B42}" type="datetimeFigureOut">
              <a:rPr lang="tr-TR" smtClean="0"/>
              <a:pPr/>
              <a:t>11.12.2022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D162-FF22-4035-A3EC-26DA70626DF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3982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85B22-4ADA-4B22-BB45-5D7E17553B42}" type="datetimeFigureOut">
              <a:rPr lang="tr-TR" smtClean="0"/>
              <a:pPr/>
              <a:t>11.12.2022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D162-FF22-4035-A3EC-26DA70626DF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5818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85B22-4ADA-4B22-BB45-5D7E17553B42}" type="datetimeFigureOut">
              <a:rPr lang="tr-TR" smtClean="0"/>
              <a:pPr/>
              <a:t>11.12.2022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D162-FF22-4035-A3EC-26DA70626DF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2331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85B22-4ADA-4B22-BB45-5D7E17553B42}" type="datetimeFigureOut">
              <a:rPr lang="tr-TR" smtClean="0"/>
              <a:pPr/>
              <a:t>11.12.2022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D162-FF22-4035-A3EC-26DA70626DF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2677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85B22-4ADA-4B22-BB45-5D7E17553B42}" type="datetimeFigureOut">
              <a:rPr lang="tr-TR" smtClean="0"/>
              <a:pPr/>
              <a:t>11.12.2022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D162-FF22-4035-A3EC-26DA70626DF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4513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85B22-4ADA-4B22-BB45-5D7E17553B42}" type="datetimeFigureOut">
              <a:rPr lang="tr-TR" smtClean="0"/>
              <a:pPr/>
              <a:t>11.12.2022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D162-FF22-4035-A3EC-26DA70626DF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3433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85B22-4ADA-4B22-BB45-5D7E17553B42}" type="datetimeFigureOut">
              <a:rPr lang="tr-TR" smtClean="0"/>
              <a:pPr/>
              <a:t>11.12.2022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D162-FF22-4035-A3EC-26DA70626DF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1806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85B22-4ADA-4B22-BB45-5D7E17553B42}" type="datetimeFigureOut">
              <a:rPr lang="tr-TR" smtClean="0"/>
              <a:pPr/>
              <a:t>11.12.2022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D162-FF22-4035-A3EC-26DA70626DF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3106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85B22-4ADA-4B22-BB45-5D7E17553B42}" type="datetimeFigureOut">
              <a:rPr lang="tr-TR" smtClean="0"/>
              <a:pPr/>
              <a:t>11.12.2022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D162-FF22-4035-A3EC-26DA70626DF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66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85B22-4ADA-4B22-BB45-5D7E17553B42}" type="datetimeFigureOut">
              <a:rPr lang="tr-TR" smtClean="0"/>
              <a:pPr/>
              <a:t>11.12.2022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1D162-FF22-4035-A3EC-26DA70626DF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4687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25715" y="2247855"/>
            <a:ext cx="10797178" cy="1845174"/>
          </a:xfrm>
        </p:spPr>
        <p:txBody>
          <a:bodyPr>
            <a:noAutofit/>
          </a:bodyPr>
          <a:lstStyle/>
          <a:p>
            <a:r>
              <a:rPr lang="tr-TR" sz="5400" b="1" dirty="0">
                <a:solidFill>
                  <a:srgbClr val="0070C0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PARTS OF THE BODY</a:t>
            </a:r>
          </a:p>
          <a:p>
            <a:r>
              <a:rPr lang="tr-TR" sz="5400" b="1" dirty="0">
                <a:solidFill>
                  <a:srgbClr val="0070C0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(VÜCUDUMUZUN BÖLÜMLERİ)</a:t>
            </a:r>
          </a:p>
        </p:txBody>
      </p:sp>
    </p:spTree>
    <p:extLst>
      <p:ext uri="{BB962C8B-B14F-4D97-AF65-F5344CB8AC3E}">
        <p14:creationId xmlns:p14="http://schemas.microsoft.com/office/powerpoint/2010/main" val="3825892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25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lt Başlık 2"/>
          <p:cNvSpPr txBox="1">
            <a:spLocks/>
          </p:cNvSpPr>
          <p:nvPr/>
        </p:nvSpPr>
        <p:spPr>
          <a:xfrm>
            <a:off x="4004491" y="736729"/>
            <a:ext cx="4197531" cy="91499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4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PUPIL</a:t>
            </a:r>
          </a:p>
          <a:p>
            <a:r>
              <a:rPr lang="tr-TR" sz="4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(GÖZBEBEĞİ)</a:t>
            </a:r>
          </a:p>
        </p:txBody>
      </p:sp>
      <p:pic>
        <p:nvPicPr>
          <p:cNvPr id="11" name="Resim 10" descr="http://comps.canstockphoto.com/can-stock-photo_csp6192687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72"/>
          <a:stretch/>
        </p:blipFill>
        <p:spPr bwMode="auto">
          <a:xfrm flipH="1">
            <a:off x="3280229" y="2540000"/>
            <a:ext cx="5455918" cy="316005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21" name="Düz Ok Bağlayıcısı 20"/>
          <p:cNvCxnSpPr/>
          <p:nvPr/>
        </p:nvCxnSpPr>
        <p:spPr>
          <a:xfrm flipH="1">
            <a:off x="5602514" y="2177143"/>
            <a:ext cx="1001486" cy="254000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8667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lt Başlık 2"/>
          <p:cNvSpPr txBox="1">
            <a:spLocks/>
          </p:cNvSpPr>
          <p:nvPr/>
        </p:nvSpPr>
        <p:spPr>
          <a:xfrm>
            <a:off x="4068353" y="706678"/>
            <a:ext cx="4197531" cy="91499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4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NOSE</a:t>
            </a:r>
          </a:p>
          <a:p>
            <a:r>
              <a:rPr lang="tr-TR" sz="4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(BURUN)</a:t>
            </a:r>
          </a:p>
        </p:txBody>
      </p:sp>
      <p:pic>
        <p:nvPicPr>
          <p:cNvPr id="7170" name="Picture 2" descr="http://www.clipartbest.com/cliparts/dc7/ELa/dc7ELadc9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87" t="3376" r="16841" b="11728"/>
          <a:stretch/>
        </p:blipFill>
        <p:spPr bwMode="auto">
          <a:xfrm>
            <a:off x="4368799" y="2583544"/>
            <a:ext cx="3207657" cy="330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1" name="Düz Ok Bağlayıcısı 20"/>
          <p:cNvCxnSpPr/>
          <p:nvPr/>
        </p:nvCxnSpPr>
        <p:spPr>
          <a:xfrm flipH="1">
            <a:off x="6545943" y="2177143"/>
            <a:ext cx="58057" cy="1683657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ol Köşeli Ayraç 2"/>
          <p:cNvSpPr/>
          <p:nvPr/>
        </p:nvSpPr>
        <p:spPr>
          <a:xfrm flipH="1">
            <a:off x="7576455" y="2387601"/>
            <a:ext cx="101601" cy="3505200"/>
          </a:xfrm>
          <a:prstGeom prst="lef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0695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725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lt Başlık 2"/>
          <p:cNvSpPr txBox="1">
            <a:spLocks/>
          </p:cNvSpPr>
          <p:nvPr/>
        </p:nvSpPr>
        <p:spPr>
          <a:xfrm>
            <a:off x="3966753" y="627744"/>
            <a:ext cx="4197531" cy="91499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4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MOUTH</a:t>
            </a:r>
          </a:p>
          <a:p>
            <a:r>
              <a:rPr lang="tr-TR" sz="4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(AĞIZ)</a:t>
            </a:r>
          </a:p>
        </p:txBody>
      </p:sp>
      <p:sp>
        <p:nvSpPr>
          <p:cNvPr id="3" name="Sol Köşeli Ayraç 2"/>
          <p:cNvSpPr/>
          <p:nvPr/>
        </p:nvSpPr>
        <p:spPr>
          <a:xfrm flipH="1">
            <a:off x="7792719" y="2245166"/>
            <a:ext cx="126274" cy="3842061"/>
          </a:xfrm>
          <a:prstGeom prst="lef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2292" name="Picture 4" descr="http://www.picturesof.net/_images_300/mouth_with_a_tongue_sticking_out_in_a_vector_clip_art_illustration_120518-163738-48400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3" t="2604" r="5135" b="6575"/>
          <a:stretch/>
        </p:blipFill>
        <p:spPr bwMode="auto">
          <a:xfrm>
            <a:off x="3686629" y="2050740"/>
            <a:ext cx="3817257" cy="4230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6405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lt Başlık 2"/>
          <p:cNvSpPr txBox="1">
            <a:spLocks/>
          </p:cNvSpPr>
          <p:nvPr/>
        </p:nvSpPr>
        <p:spPr>
          <a:xfrm>
            <a:off x="4068353" y="598715"/>
            <a:ext cx="4197531" cy="91499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4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LIP</a:t>
            </a:r>
          </a:p>
          <a:p>
            <a:r>
              <a:rPr lang="tr-TR" sz="4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(DUDAK)</a:t>
            </a:r>
          </a:p>
        </p:txBody>
      </p:sp>
      <p:sp>
        <p:nvSpPr>
          <p:cNvPr id="3" name="Sol Köşeli Ayraç 2"/>
          <p:cNvSpPr/>
          <p:nvPr/>
        </p:nvSpPr>
        <p:spPr>
          <a:xfrm flipH="1">
            <a:off x="7792719" y="2245166"/>
            <a:ext cx="126274" cy="3842061"/>
          </a:xfrm>
          <a:prstGeom prst="lef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2292" name="Picture 4" descr="http://www.picturesof.net/_images_300/mouth_with_a_tongue_sticking_out_in_a_vector_clip_art_illustration_120518-163738-48400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3" t="2604" r="5135" b="6575"/>
          <a:stretch/>
        </p:blipFill>
        <p:spPr bwMode="auto">
          <a:xfrm>
            <a:off x="3686629" y="2050740"/>
            <a:ext cx="3817257" cy="4230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Düz Ok Bağlayıcısı 3"/>
          <p:cNvCxnSpPr>
            <a:stCxn id="12292" idx="0"/>
          </p:cNvCxnSpPr>
          <p:nvPr/>
        </p:nvCxnSpPr>
        <p:spPr>
          <a:xfrm>
            <a:off x="5595258" y="2050740"/>
            <a:ext cx="79828" cy="91017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757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lt Başlık 2"/>
          <p:cNvSpPr txBox="1">
            <a:spLocks/>
          </p:cNvSpPr>
          <p:nvPr/>
        </p:nvSpPr>
        <p:spPr>
          <a:xfrm>
            <a:off x="4053839" y="598715"/>
            <a:ext cx="4197531" cy="91499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4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TEETH</a:t>
            </a:r>
          </a:p>
          <a:p>
            <a:r>
              <a:rPr lang="tr-TR" sz="4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(DİŞLER)</a:t>
            </a:r>
          </a:p>
        </p:txBody>
      </p:sp>
      <p:sp>
        <p:nvSpPr>
          <p:cNvPr id="3" name="Sol Köşeli Ayraç 2"/>
          <p:cNvSpPr/>
          <p:nvPr/>
        </p:nvSpPr>
        <p:spPr>
          <a:xfrm flipH="1">
            <a:off x="7792719" y="2245166"/>
            <a:ext cx="126274" cy="3842061"/>
          </a:xfrm>
          <a:prstGeom prst="lef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2292" name="Picture 4" descr="http://www.picturesof.net/_images_300/mouth_with_a_tongue_sticking_out_in_a_vector_clip_art_illustration_120518-163738-48400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3" t="2604" r="5135" b="6575"/>
          <a:stretch/>
        </p:blipFill>
        <p:spPr bwMode="auto">
          <a:xfrm>
            <a:off x="3686629" y="2050740"/>
            <a:ext cx="3817257" cy="4230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Düz Ok Bağlayıcısı 3"/>
          <p:cNvCxnSpPr>
            <a:stCxn id="12292" idx="0"/>
          </p:cNvCxnSpPr>
          <p:nvPr/>
        </p:nvCxnSpPr>
        <p:spPr>
          <a:xfrm>
            <a:off x="5595258" y="2050740"/>
            <a:ext cx="50799" cy="147623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536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lt Başlık 2"/>
          <p:cNvSpPr txBox="1">
            <a:spLocks/>
          </p:cNvSpPr>
          <p:nvPr/>
        </p:nvSpPr>
        <p:spPr>
          <a:xfrm>
            <a:off x="4024810" y="598716"/>
            <a:ext cx="4197531" cy="91499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4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TONGUE</a:t>
            </a:r>
          </a:p>
          <a:p>
            <a:r>
              <a:rPr lang="tr-TR" sz="4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(DİL)</a:t>
            </a:r>
          </a:p>
        </p:txBody>
      </p:sp>
      <p:sp>
        <p:nvSpPr>
          <p:cNvPr id="3" name="Sol Köşeli Ayraç 2"/>
          <p:cNvSpPr/>
          <p:nvPr/>
        </p:nvSpPr>
        <p:spPr>
          <a:xfrm flipH="1">
            <a:off x="7792719" y="2245166"/>
            <a:ext cx="126274" cy="3842061"/>
          </a:xfrm>
          <a:prstGeom prst="lef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2292" name="Picture 4" descr="http://www.picturesof.net/_images_300/mouth_with_a_tongue_sticking_out_in_a_vector_clip_art_illustration_120518-163738-48400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3" t="2604" r="5135" b="6575"/>
          <a:stretch/>
        </p:blipFill>
        <p:spPr bwMode="auto">
          <a:xfrm>
            <a:off x="3686629" y="2050740"/>
            <a:ext cx="3817257" cy="4230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Düz Ok Bağlayıcısı 3"/>
          <p:cNvCxnSpPr>
            <a:stCxn id="12292" idx="0"/>
          </p:cNvCxnSpPr>
          <p:nvPr/>
        </p:nvCxnSpPr>
        <p:spPr>
          <a:xfrm flipH="1">
            <a:off x="5588000" y="2050740"/>
            <a:ext cx="7258" cy="2477717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0741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lt Başlık 2"/>
          <p:cNvSpPr txBox="1">
            <a:spLocks/>
          </p:cNvSpPr>
          <p:nvPr/>
        </p:nvSpPr>
        <p:spPr>
          <a:xfrm>
            <a:off x="3995782" y="642258"/>
            <a:ext cx="4197531" cy="91499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4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EAR</a:t>
            </a:r>
          </a:p>
          <a:p>
            <a:r>
              <a:rPr lang="tr-TR" sz="4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(KULAK)</a:t>
            </a:r>
          </a:p>
        </p:txBody>
      </p:sp>
      <p:cxnSp>
        <p:nvCxnSpPr>
          <p:cNvPr id="5" name="Düz Ok Bağlayıcısı 4"/>
          <p:cNvCxnSpPr/>
          <p:nvPr/>
        </p:nvCxnSpPr>
        <p:spPr>
          <a:xfrm flipV="1">
            <a:off x="1712686" y="3962400"/>
            <a:ext cx="2830285" cy="1451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458" name="Picture 2" descr="http://clipartion.com/wp-content/uploads/2015/10/ear-icon-clipart-free-clip-art-images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54" r="10365"/>
          <a:stretch/>
        </p:blipFill>
        <p:spPr bwMode="auto">
          <a:xfrm>
            <a:off x="4905828" y="2050740"/>
            <a:ext cx="2743200" cy="3499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5996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lt Başlık 2"/>
          <p:cNvSpPr txBox="1">
            <a:spLocks/>
          </p:cNvSpPr>
          <p:nvPr/>
        </p:nvSpPr>
        <p:spPr>
          <a:xfrm>
            <a:off x="4010296" y="584201"/>
            <a:ext cx="4197531" cy="91499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4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CHEEK</a:t>
            </a:r>
          </a:p>
          <a:p>
            <a:r>
              <a:rPr lang="tr-TR" sz="4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(YANAK)</a:t>
            </a:r>
          </a:p>
        </p:txBody>
      </p:sp>
      <p:pic>
        <p:nvPicPr>
          <p:cNvPr id="8" name="Picture 2" descr="http://previews.123rf.com/images/yeletkeshet/yeletkeshet1403/yeletkeshet140300002/26922713-girl-disturbed-by-a-pimple-on-her-cheek-Stock-Vector-ac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296" y="2050740"/>
            <a:ext cx="3967478" cy="4509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Düz Ok Bağlayıcısı 4"/>
          <p:cNvCxnSpPr/>
          <p:nvPr/>
        </p:nvCxnSpPr>
        <p:spPr>
          <a:xfrm>
            <a:off x="6109061" y="1611086"/>
            <a:ext cx="1" cy="284480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135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lt Başlık 2"/>
          <p:cNvSpPr txBox="1">
            <a:spLocks/>
          </p:cNvSpPr>
          <p:nvPr/>
        </p:nvSpPr>
        <p:spPr>
          <a:xfrm>
            <a:off x="4024811" y="511630"/>
            <a:ext cx="4197531" cy="91499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4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CHIN</a:t>
            </a:r>
          </a:p>
          <a:p>
            <a:r>
              <a:rPr lang="tr-TR" sz="4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(ÇENE)</a:t>
            </a:r>
          </a:p>
        </p:txBody>
      </p:sp>
      <p:pic>
        <p:nvPicPr>
          <p:cNvPr id="17412" name="Picture 4" descr="http://www.clker.com/cliparts/7/f/3/c/1195433244102746711da5id1_Manga_Face.svg.m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610" y="1712687"/>
            <a:ext cx="3021058" cy="4122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Düz Ok Bağlayıcısı 4"/>
          <p:cNvCxnSpPr/>
          <p:nvPr/>
        </p:nvCxnSpPr>
        <p:spPr>
          <a:xfrm flipH="1">
            <a:off x="6334124" y="4891316"/>
            <a:ext cx="1677623" cy="1874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0890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lt Başlık 2"/>
          <p:cNvSpPr txBox="1">
            <a:spLocks/>
          </p:cNvSpPr>
          <p:nvPr/>
        </p:nvSpPr>
        <p:spPr>
          <a:xfrm>
            <a:off x="4068353" y="559400"/>
            <a:ext cx="4197531" cy="91499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4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NECK</a:t>
            </a:r>
          </a:p>
          <a:p>
            <a:r>
              <a:rPr lang="tr-TR" sz="4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(BOYUN)</a:t>
            </a:r>
          </a:p>
        </p:txBody>
      </p:sp>
      <p:pic>
        <p:nvPicPr>
          <p:cNvPr id="17412" name="Picture 4" descr="http://www.clker.com/cliparts/7/f/3/c/1195433244102746711da5id1_Manga_Face.svg.m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4719" y="1727200"/>
            <a:ext cx="3077028" cy="40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Düz Ok Bağlayıcısı 4"/>
          <p:cNvCxnSpPr/>
          <p:nvPr/>
        </p:nvCxnSpPr>
        <p:spPr>
          <a:xfrm flipH="1">
            <a:off x="6808763" y="5196116"/>
            <a:ext cx="1677623" cy="1874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5121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766955" y="4721089"/>
            <a:ext cx="4197531" cy="1022213"/>
          </a:xfrm>
        </p:spPr>
        <p:txBody>
          <a:bodyPr>
            <a:normAutofit fontScale="77500" lnSpcReduction="20000"/>
          </a:bodyPr>
          <a:lstStyle/>
          <a:p>
            <a:r>
              <a:rPr lang="tr-TR" sz="4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HEAD</a:t>
            </a:r>
          </a:p>
          <a:p>
            <a:r>
              <a:rPr lang="tr-TR" sz="4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(BAŞ)</a:t>
            </a:r>
          </a:p>
        </p:txBody>
      </p:sp>
      <p:pic>
        <p:nvPicPr>
          <p:cNvPr id="1026" name="Picture 2" descr="https://encrypted-tbn1.gstatic.com/images?q=tbn:ANd9GcTqrejfPGxVtePQ_R1pxVcsPSiPTWITFMAsZDtrcd_g7ylovLK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584" y="681222"/>
            <a:ext cx="2871425" cy="3577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ol Ayraç 1"/>
          <p:cNvSpPr/>
          <p:nvPr/>
        </p:nvSpPr>
        <p:spPr>
          <a:xfrm>
            <a:off x="3766955" y="681222"/>
            <a:ext cx="638629" cy="3774664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8786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lt Başlık 2"/>
          <p:cNvSpPr txBox="1">
            <a:spLocks/>
          </p:cNvSpPr>
          <p:nvPr/>
        </p:nvSpPr>
        <p:spPr>
          <a:xfrm>
            <a:off x="4053838" y="620190"/>
            <a:ext cx="4197531" cy="91499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4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SHOULDER</a:t>
            </a:r>
          </a:p>
          <a:p>
            <a:r>
              <a:rPr lang="tr-TR" sz="4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(OMUZ)</a:t>
            </a:r>
          </a:p>
        </p:txBody>
      </p:sp>
      <p:pic>
        <p:nvPicPr>
          <p:cNvPr id="8" name="Picture 2" descr="http://previews.123rf.com/images/fixer00/fixer001104/fixer00110400005/9327722-Man-s-Arm-Vector-Illustration-with-gradient-meshes--Stock-Vect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062" y="1934627"/>
            <a:ext cx="4227738" cy="370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Düz Ok Bağlayıcısı 10"/>
          <p:cNvCxnSpPr/>
          <p:nvPr/>
        </p:nvCxnSpPr>
        <p:spPr>
          <a:xfrm flipH="1">
            <a:off x="5138057" y="2050740"/>
            <a:ext cx="159657" cy="173824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2563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lt Başlık 2"/>
          <p:cNvSpPr txBox="1">
            <a:spLocks/>
          </p:cNvSpPr>
          <p:nvPr/>
        </p:nvSpPr>
        <p:spPr>
          <a:xfrm>
            <a:off x="4053839" y="539749"/>
            <a:ext cx="4197531" cy="91499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4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ARM</a:t>
            </a:r>
          </a:p>
          <a:p>
            <a:r>
              <a:rPr lang="tr-TR" sz="4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(KOL)</a:t>
            </a:r>
          </a:p>
        </p:txBody>
      </p:sp>
      <p:pic>
        <p:nvPicPr>
          <p:cNvPr id="8" name="Picture 2" descr="http://previews.123rf.com/images/fixer00/fixer001104/fixer00110400005/9327722-Man-s-Arm-Vector-Illustration-with-gradient-meshes--Stock-Vect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062" y="1934627"/>
            <a:ext cx="4227738" cy="370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Düz Ok Bağlayıcısı 10"/>
          <p:cNvCxnSpPr/>
          <p:nvPr/>
        </p:nvCxnSpPr>
        <p:spPr>
          <a:xfrm>
            <a:off x="4713062" y="2612571"/>
            <a:ext cx="1542595" cy="8563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ağ Köşeli Ayraç 3"/>
          <p:cNvSpPr/>
          <p:nvPr/>
        </p:nvSpPr>
        <p:spPr>
          <a:xfrm>
            <a:off x="8636000" y="2050740"/>
            <a:ext cx="274593" cy="3592596"/>
          </a:xfrm>
          <a:prstGeom prst="righ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9811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lt Başlık 2"/>
          <p:cNvSpPr txBox="1">
            <a:spLocks/>
          </p:cNvSpPr>
          <p:nvPr/>
        </p:nvSpPr>
        <p:spPr>
          <a:xfrm>
            <a:off x="4147007" y="468087"/>
            <a:ext cx="4197531" cy="91499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4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ELBOW</a:t>
            </a:r>
          </a:p>
          <a:p>
            <a:r>
              <a:rPr lang="tr-TR" sz="4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(DİRSEK)</a:t>
            </a:r>
          </a:p>
        </p:txBody>
      </p:sp>
      <p:pic>
        <p:nvPicPr>
          <p:cNvPr id="8" name="Picture 2" descr="http://previews.123rf.com/images/fixer00/fixer001104/fixer00110400005/9327722-Man-s-Arm-Vector-Illustration-with-gradient-meshes--Stock-Vect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062" y="1934627"/>
            <a:ext cx="4227738" cy="370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ağ Köşeli Ayraç 3"/>
          <p:cNvSpPr/>
          <p:nvPr/>
        </p:nvSpPr>
        <p:spPr>
          <a:xfrm flipH="1">
            <a:off x="4263121" y="2239427"/>
            <a:ext cx="319314" cy="3592596"/>
          </a:xfrm>
          <a:prstGeom prst="righ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9" name="Düz Ok Bağlayıcısı 8"/>
          <p:cNvCxnSpPr/>
          <p:nvPr/>
        </p:nvCxnSpPr>
        <p:spPr>
          <a:xfrm flipH="1">
            <a:off x="8838023" y="4035725"/>
            <a:ext cx="1611086" cy="5004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8553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lt Başlık 2"/>
          <p:cNvSpPr txBox="1">
            <a:spLocks/>
          </p:cNvSpPr>
          <p:nvPr/>
        </p:nvSpPr>
        <p:spPr>
          <a:xfrm>
            <a:off x="4126411" y="578384"/>
            <a:ext cx="4197531" cy="91499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4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WRIST</a:t>
            </a:r>
          </a:p>
          <a:p>
            <a:r>
              <a:rPr lang="tr-TR" sz="4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(BİLEK)</a:t>
            </a:r>
          </a:p>
        </p:txBody>
      </p:sp>
      <p:pic>
        <p:nvPicPr>
          <p:cNvPr id="8" name="Picture 2" descr="http://previews.123rf.com/images/fixer00/fixer001104/fixer00110400005/9327722-Man-s-Arm-Vector-Illustration-with-gradient-meshes--Stock-Vect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062" y="1934627"/>
            <a:ext cx="4227738" cy="370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ağ Köşeli Ayraç 3"/>
          <p:cNvSpPr/>
          <p:nvPr/>
        </p:nvSpPr>
        <p:spPr>
          <a:xfrm flipH="1">
            <a:off x="4263121" y="2239427"/>
            <a:ext cx="319314" cy="3592596"/>
          </a:xfrm>
          <a:prstGeom prst="righ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9" name="Düz Ok Bağlayıcısı 8"/>
          <p:cNvCxnSpPr/>
          <p:nvPr/>
        </p:nvCxnSpPr>
        <p:spPr>
          <a:xfrm flipH="1">
            <a:off x="7329714" y="2511725"/>
            <a:ext cx="1611086" cy="5004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2048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lt Başlık 2"/>
          <p:cNvSpPr txBox="1">
            <a:spLocks/>
          </p:cNvSpPr>
          <p:nvPr/>
        </p:nvSpPr>
        <p:spPr>
          <a:xfrm>
            <a:off x="3850639" y="540658"/>
            <a:ext cx="4197531" cy="91499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4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HAND</a:t>
            </a:r>
          </a:p>
          <a:p>
            <a:r>
              <a:rPr lang="tr-TR" sz="4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(EL)</a:t>
            </a:r>
          </a:p>
        </p:txBody>
      </p:sp>
      <p:pic>
        <p:nvPicPr>
          <p:cNvPr id="9" name="Picture 2" descr="https://sandypdot.files.wordpress.com/2013/01/outstretched-hand-clipar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449" y="1915885"/>
            <a:ext cx="5906407" cy="2645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468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lt Başlık 2"/>
          <p:cNvSpPr txBox="1">
            <a:spLocks/>
          </p:cNvSpPr>
          <p:nvPr/>
        </p:nvSpPr>
        <p:spPr>
          <a:xfrm>
            <a:off x="4010296" y="642258"/>
            <a:ext cx="4197531" cy="91499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4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FINGER</a:t>
            </a:r>
          </a:p>
          <a:p>
            <a:r>
              <a:rPr lang="tr-TR" sz="4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(PARMAK)</a:t>
            </a:r>
          </a:p>
        </p:txBody>
      </p:sp>
      <p:pic>
        <p:nvPicPr>
          <p:cNvPr id="5" name="Picture 2" descr="http://images.clipartpanda.com/pointing-hand-clipart-index-finger-clip-arthand-pointing-stock-photos---image--28205653-d7z95bqc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956"/>
          <a:stretch/>
        </p:blipFill>
        <p:spPr bwMode="auto">
          <a:xfrm rot="5400000">
            <a:off x="3912785" y="1503417"/>
            <a:ext cx="3002087" cy="4876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Düz Ok Bağlayıcısı 2"/>
          <p:cNvCxnSpPr/>
          <p:nvPr/>
        </p:nvCxnSpPr>
        <p:spPr>
          <a:xfrm flipH="1">
            <a:off x="8207827" y="3309257"/>
            <a:ext cx="1690916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541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lt Başlık 2"/>
          <p:cNvSpPr txBox="1">
            <a:spLocks/>
          </p:cNvSpPr>
          <p:nvPr/>
        </p:nvSpPr>
        <p:spPr>
          <a:xfrm>
            <a:off x="4082867" y="634037"/>
            <a:ext cx="4197531" cy="91499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4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FINGERNAIL</a:t>
            </a:r>
          </a:p>
          <a:p>
            <a:r>
              <a:rPr lang="tr-TR" sz="4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(TIRNAK)</a:t>
            </a:r>
          </a:p>
        </p:txBody>
      </p:sp>
      <p:pic>
        <p:nvPicPr>
          <p:cNvPr id="5" name="Picture 2" descr="http://images.clipartpanda.com/pointing-hand-clipart-index-finger-clip-arthand-pointing-stock-photos---image--28205653-d7z95bqc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956"/>
          <a:stretch/>
        </p:blipFill>
        <p:spPr bwMode="auto">
          <a:xfrm rot="5400000">
            <a:off x="3912785" y="1503417"/>
            <a:ext cx="3002087" cy="4876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Düz Ok Bağlayıcısı 2"/>
          <p:cNvCxnSpPr/>
          <p:nvPr/>
        </p:nvCxnSpPr>
        <p:spPr>
          <a:xfrm flipH="1">
            <a:off x="7576457" y="3309257"/>
            <a:ext cx="2322286" cy="2902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3849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lt Başlık 2"/>
          <p:cNvSpPr txBox="1">
            <a:spLocks/>
          </p:cNvSpPr>
          <p:nvPr/>
        </p:nvSpPr>
        <p:spPr>
          <a:xfrm>
            <a:off x="3981268" y="497116"/>
            <a:ext cx="4197531" cy="91499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4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PALM</a:t>
            </a:r>
          </a:p>
          <a:p>
            <a:r>
              <a:rPr lang="tr-TR" sz="4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(AVUÇ İÇİ)</a:t>
            </a:r>
          </a:p>
        </p:txBody>
      </p:sp>
      <p:pic>
        <p:nvPicPr>
          <p:cNvPr id="22530" name="Picture 2" descr="http://images.clipartpanda.com/mortality-clipart-hand_palm_facing_out_clip_art_1836625282252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09" t="6546" r="24316" b="3856"/>
          <a:stretch/>
        </p:blipFill>
        <p:spPr bwMode="auto">
          <a:xfrm>
            <a:off x="4339771" y="1669142"/>
            <a:ext cx="3106058" cy="4122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116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lt Başlık 2"/>
          <p:cNvSpPr txBox="1">
            <a:spLocks/>
          </p:cNvSpPr>
          <p:nvPr/>
        </p:nvSpPr>
        <p:spPr>
          <a:xfrm>
            <a:off x="3788229" y="555173"/>
            <a:ext cx="4197531" cy="91499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4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STOMACH</a:t>
            </a:r>
          </a:p>
          <a:p>
            <a:r>
              <a:rPr lang="tr-TR" sz="4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(KARIN)</a:t>
            </a:r>
          </a:p>
        </p:txBody>
      </p:sp>
      <p:pic>
        <p:nvPicPr>
          <p:cNvPr id="27650" name="Picture 2" descr="http://www.clipartbest.com/cliparts/xTg/oBX/xTgoBX9L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8229" y="1596571"/>
            <a:ext cx="3991428" cy="4688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Düz Ok Bağlayıcısı 2"/>
          <p:cNvCxnSpPr/>
          <p:nvPr/>
        </p:nvCxnSpPr>
        <p:spPr>
          <a:xfrm flipH="1" flipV="1">
            <a:off x="6037942" y="3614058"/>
            <a:ext cx="1538515" cy="2902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8034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lt Başlık 2"/>
          <p:cNvSpPr txBox="1">
            <a:spLocks/>
          </p:cNvSpPr>
          <p:nvPr/>
        </p:nvSpPr>
        <p:spPr>
          <a:xfrm>
            <a:off x="3788229" y="555173"/>
            <a:ext cx="4197531" cy="91499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4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LEG</a:t>
            </a:r>
          </a:p>
          <a:p>
            <a:r>
              <a:rPr lang="tr-TR" sz="4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(BACAK)</a:t>
            </a:r>
          </a:p>
        </p:txBody>
      </p:sp>
      <p:pic>
        <p:nvPicPr>
          <p:cNvPr id="27650" name="Picture 2" descr="http://www.clipartbest.com/cliparts/xTg/oBX/xTgoBX9L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486" y="1596571"/>
            <a:ext cx="3991428" cy="4688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Düz Ok Bağlayıcısı 2"/>
          <p:cNvCxnSpPr/>
          <p:nvPr/>
        </p:nvCxnSpPr>
        <p:spPr>
          <a:xfrm flipH="1" flipV="1">
            <a:off x="6563359" y="4804230"/>
            <a:ext cx="1538515" cy="2902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Sol Köşeli Ayraç 1"/>
          <p:cNvSpPr/>
          <p:nvPr/>
        </p:nvSpPr>
        <p:spPr>
          <a:xfrm>
            <a:off x="4876800" y="4078514"/>
            <a:ext cx="130629" cy="2206172"/>
          </a:xfrm>
          <a:prstGeom prst="lef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9217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766955" y="4721089"/>
            <a:ext cx="4197531" cy="1022213"/>
          </a:xfrm>
        </p:spPr>
        <p:txBody>
          <a:bodyPr>
            <a:normAutofit fontScale="77500" lnSpcReduction="20000"/>
          </a:bodyPr>
          <a:lstStyle/>
          <a:p>
            <a:r>
              <a:rPr lang="tr-TR" sz="4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HAIR</a:t>
            </a:r>
          </a:p>
          <a:p>
            <a:r>
              <a:rPr lang="tr-TR" sz="4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(SAÇ)</a:t>
            </a:r>
          </a:p>
        </p:txBody>
      </p:sp>
      <p:pic>
        <p:nvPicPr>
          <p:cNvPr id="2050" name="Picture 2" descr="http://pngimg.com/upload/small/hair_PNG56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6920" y="407532"/>
            <a:ext cx="3657600" cy="3670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Düz Ok Bağlayıcısı 4"/>
          <p:cNvCxnSpPr/>
          <p:nvPr/>
        </p:nvCxnSpPr>
        <p:spPr>
          <a:xfrm>
            <a:off x="2323737" y="1886857"/>
            <a:ext cx="1713183" cy="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7770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lt Başlık 2"/>
          <p:cNvSpPr txBox="1">
            <a:spLocks/>
          </p:cNvSpPr>
          <p:nvPr/>
        </p:nvSpPr>
        <p:spPr>
          <a:xfrm>
            <a:off x="3788229" y="555173"/>
            <a:ext cx="4197531" cy="91499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4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KNEE</a:t>
            </a:r>
          </a:p>
          <a:p>
            <a:r>
              <a:rPr lang="tr-TR" sz="4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(DİZ)</a:t>
            </a:r>
          </a:p>
        </p:txBody>
      </p:sp>
      <p:pic>
        <p:nvPicPr>
          <p:cNvPr id="27650" name="Picture 2" descr="http://www.clipartbest.com/cliparts/xTg/oBX/xTgoBX9L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8229" y="1596571"/>
            <a:ext cx="3991428" cy="4688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Düz Ok Bağlayıcısı 2"/>
          <p:cNvCxnSpPr/>
          <p:nvPr/>
        </p:nvCxnSpPr>
        <p:spPr>
          <a:xfrm flipH="1" flipV="1">
            <a:off x="6241142" y="5138059"/>
            <a:ext cx="1538515" cy="2902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Sol Köşeli Ayraç 1"/>
          <p:cNvSpPr/>
          <p:nvPr/>
        </p:nvSpPr>
        <p:spPr>
          <a:xfrm>
            <a:off x="4876800" y="4078514"/>
            <a:ext cx="130629" cy="2206172"/>
          </a:xfrm>
          <a:prstGeom prst="lef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3678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lt Başlık 2"/>
          <p:cNvSpPr txBox="1">
            <a:spLocks/>
          </p:cNvSpPr>
          <p:nvPr/>
        </p:nvSpPr>
        <p:spPr>
          <a:xfrm>
            <a:off x="3788229" y="555173"/>
            <a:ext cx="4197531" cy="91499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4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ANKLE</a:t>
            </a:r>
          </a:p>
          <a:p>
            <a:r>
              <a:rPr lang="tr-TR" sz="4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(AYAK BİLEĞİ)</a:t>
            </a:r>
          </a:p>
        </p:txBody>
      </p:sp>
      <p:pic>
        <p:nvPicPr>
          <p:cNvPr id="27650" name="Picture 2" descr="http://www.clipartbest.com/cliparts/xTg/oBX/xTgoBX9L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8229" y="1596571"/>
            <a:ext cx="3991428" cy="4688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Düz Ok Bağlayıcısı 2"/>
          <p:cNvCxnSpPr/>
          <p:nvPr/>
        </p:nvCxnSpPr>
        <p:spPr>
          <a:xfrm flipH="1" flipV="1">
            <a:off x="6096000" y="5588002"/>
            <a:ext cx="1538515" cy="2902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Sol Köşeli Ayraç 1"/>
          <p:cNvSpPr/>
          <p:nvPr/>
        </p:nvSpPr>
        <p:spPr>
          <a:xfrm>
            <a:off x="4876800" y="4078514"/>
            <a:ext cx="130629" cy="2206172"/>
          </a:xfrm>
          <a:prstGeom prst="lef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371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lt Başlık 2"/>
          <p:cNvSpPr txBox="1">
            <a:spLocks/>
          </p:cNvSpPr>
          <p:nvPr/>
        </p:nvSpPr>
        <p:spPr>
          <a:xfrm>
            <a:off x="3788229" y="555173"/>
            <a:ext cx="4197531" cy="91499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4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FOOT</a:t>
            </a:r>
          </a:p>
          <a:p>
            <a:r>
              <a:rPr lang="tr-TR" sz="4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(AYAK)</a:t>
            </a:r>
          </a:p>
        </p:txBody>
      </p:sp>
      <p:pic>
        <p:nvPicPr>
          <p:cNvPr id="27650" name="Picture 2" descr="http://www.clipartbest.com/cliparts/xTg/oBX/xTgoBX9L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8229" y="1596571"/>
            <a:ext cx="3991428" cy="4688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Düz Ok Bağlayıcısı 2"/>
          <p:cNvCxnSpPr/>
          <p:nvPr/>
        </p:nvCxnSpPr>
        <p:spPr>
          <a:xfrm flipH="1" flipV="1">
            <a:off x="6574971" y="6255658"/>
            <a:ext cx="1538515" cy="2902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Sol Köşeli Ayraç 1"/>
          <p:cNvSpPr/>
          <p:nvPr/>
        </p:nvSpPr>
        <p:spPr>
          <a:xfrm>
            <a:off x="4876800" y="4078514"/>
            <a:ext cx="130629" cy="2206172"/>
          </a:xfrm>
          <a:prstGeom prst="leftBracket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9934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lt Başlık 2"/>
          <p:cNvSpPr txBox="1">
            <a:spLocks/>
          </p:cNvSpPr>
          <p:nvPr/>
        </p:nvSpPr>
        <p:spPr>
          <a:xfrm>
            <a:off x="3788229" y="555173"/>
            <a:ext cx="4197531" cy="91499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4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TOE</a:t>
            </a:r>
          </a:p>
          <a:p>
            <a:r>
              <a:rPr lang="tr-TR" sz="4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(AYAK PARMAĞI)</a:t>
            </a:r>
          </a:p>
        </p:txBody>
      </p:sp>
      <p:pic>
        <p:nvPicPr>
          <p:cNvPr id="29700" name="Picture 4" descr="http://clipartfreefor.com/cliparts/toe-clipart/cliparti1_toe-clipart_0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8" t="8922" r="3746" b="17269"/>
          <a:stretch/>
        </p:blipFill>
        <p:spPr bwMode="auto">
          <a:xfrm>
            <a:off x="4299132" y="2075542"/>
            <a:ext cx="3538582" cy="284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Düz Ok Bağlayıcısı 2"/>
          <p:cNvCxnSpPr/>
          <p:nvPr/>
        </p:nvCxnSpPr>
        <p:spPr>
          <a:xfrm>
            <a:off x="3788229" y="2859314"/>
            <a:ext cx="1277258" cy="2902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6243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lt Başlık 2"/>
          <p:cNvSpPr txBox="1">
            <a:spLocks/>
          </p:cNvSpPr>
          <p:nvPr/>
        </p:nvSpPr>
        <p:spPr>
          <a:xfrm>
            <a:off x="3788229" y="555173"/>
            <a:ext cx="4197531" cy="914996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4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TOE</a:t>
            </a:r>
          </a:p>
          <a:p>
            <a:r>
              <a:rPr lang="tr-TR" sz="4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(AYAK PARMAK TIRNAĞI)</a:t>
            </a:r>
          </a:p>
        </p:txBody>
      </p:sp>
      <p:pic>
        <p:nvPicPr>
          <p:cNvPr id="29700" name="Picture 4" descr="http://clipartfreefor.com/cliparts/toe-clipart/cliparti1_toe-clipart_0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8" t="8922" r="3746" b="17269"/>
          <a:stretch/>
        </p:blipFill>
        <p:spPr bwMode="auto">
          <a:xfrm>
            <a:off x="4299132" y="2075542"/>
            <a:ext cx="3538582" cy="284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Düz Ok Bağlayıcısı 2"/>
          <p:cNvCxnSpPr/>
          <p:nvPr/>
        </p:nvCxnSpPr>
        <p:spPr>
          <a:xfrm>
            <a:off x="3788229" y="2801257"/>
            <a:ext cx="1785257" cy="4354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8316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766955" y="4721089"/>
            <a:ext cx="4197531" cy="1022213"/>
          </a:xfrm>
        </p:spPr>
        <p:txBody>
          <a:bodyPr>
            <a:normAutofit fontScale="77500" lnSpcReduction="20000"/>
          </a:bodyPr>
          <a:lstStyle/>
          <a:p>
            <a:r>
              <a:rPr lang="tr-TR" sz="4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FACE</a:t>
            </a:r>
          </a:p>
          <a:p>
            <a:r>
              <a:rPr lang="tr-TR" sz="4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(YÜZ)</a:t>
            </a:r>
          </a:p>
        </p:txBody>
      </p:sp>
      <p:pic>
        <p:nvPicPr>
          <p:cNvPr id="4098" name="Picture 2" descr="http://images.all-free-download.com/images/graphiclarge/young_man_clip_art_2473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261" y="350157"/>
            <a:ext cx="3200400" cy="404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Düz Ok Bağlayıcısı 3"/>
          <p:cNvCxnSpPr/>
          <p:nvPr/>
        </p:nvCxnSpPr>
        <p:spPr>
          <a:xfrm>
            <a:off x="3643086" y="3091543"/>
            <a:ext cx="1713183" cy="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ağ Ayraç 8"/>
          <p:cNvSpPr/>
          <p:nvPr/>
        </p:nvSpPr>
        <p:spPr>
          <a:xfrm>
            <a:off x="6879772" y="1843314"/>
            <a:ext cx="728890" cy="2365829"/>
          </a:xfrm>
          <a:prstGeom prst="rightBrac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240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225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766955" y="4721089"/>
            <a:ext cx="4197531" cy="1022213"/>
          </a:xfrm>
        </p:spPr>
        <p:txBody>
          <a:bodyPr>
            <a:normAutofit fontScale="77500" lnSpcReduction="20000"/>
          </a:bodyPr>
          <a:lstStyle/>
          <a:p>
            <a:r>
              <a:rPr lang="tr-TR" sz="4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FOREHEAD</a:t>
            </a:r>
          </a:p>
          <a:p>
            <a:r>
              <a:rPr lang="tr-TR" sz="4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(ALIN)</a:t>
            </a:r>
          </a:p>
        </p:txBody>
      </p:sp>
      <p:pic>
        <p:nvPicPr>
          <p:cNvPr id="6146" name="Picture 2" descr="https://encrypted-tbn3.gstatic.com/images?q=tbn:ANd9GcRjivNEBjS-FAmS3nbWSofBwmVI5y6iUKQiVu_M0w7zc8Joiah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8801" y="783772"/>
            <a:ext cx="3227615" cy="349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Düz Ok Bağlayıcısı 4"/>
          <p:cNvCxnSpPr/>
          <p:nvPr/>
        </p:nvCxnSpPr>
        <p:spPr>
          <a:xfrm>
            <a:off x="3323771" y="1944914"/>
            <a:ext cx="2046515" cy="2902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4731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lt Başlık 2"/>
          <p:cNvSpPr txBox="1">
            <a:spLocks/>
          </p:cNvSpPr>
          <p:nvPr/>
        </p:nvSpPr>
        <p:spPr>
          <a:xfrm>
            <a:off x="3871388" y="431535"/>
            <a:ext cx="4197531" cy="12521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36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EYE</a:t>
            </a:r>
          </a:p>
          <a:p>
            <a:r>
              <a:rPr lang="tr-TR" sz="36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(GÖZ)</a:t>
            </a:r>
          </a:p>
        </p:txBody>
      </p:sp>
      <p:pic>
        <p:nvPicPr>
          <p:cNvPr id="26" name="Resim 25" descr="http://comps.canstockphoto.com/can-stock-photo_csp6192687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72"/>
          <a:stretch/>
        </p:blipFill>
        <p:spPr bwMode="auto">
          <a:xfrm flipH="1">
            <a:off x="3343066" y="2496458"/>
            <a:ext cx="5254171" cy="313845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7" name="Çift Ayraç 16"/>
          <p:cNvSpPr/>
          <p:nvPr/>
        </p:nvSpPr>
        <p:spPr>
          <a:xfrm>
            <a:off x="1959429" y="2075543"/>
            <a:ext cx="7837714" cy="3559367"/>
          </a:xfrm>
          <a:prstGeom prst="bracePair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9720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lt Başlık 2"/>
          <p:cNvSpPr txBox="1">
            <a:spLocks/>
          </p:cNvSpPr>
          <p:nvPr/>
        </p:nvSpPr>
        <p:spPr>
          <a:xfrm>
            <a:off x="3871388" y="431535"/>
            <a:ext cx="4197531" cy="12521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36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EYEBROW</a:t>
            </a:r>
          </a:p>
          <a:p>
            <a:r>
              <a:rPr lang="tr-TR" sz="36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(KAŞ)</a:t>
            </a:r>
          </a:p>
        </p:txBody>
      </p:sp>
      <p:pic>
        <p:nvPicPr>
          <p:cNvPr id="26" name="Resim 25" descr="http://comps.canstockphoto.com/can-stock-photo_csp6192687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72"/>
          <a:stretch/>
        </p:blipFill>
        <p:spPr bwMode="auto">
          <a:xfrm flipH="1">
            <a:off x="3343066" y="2496458"/>
            <a:ext cx="5254171" cy="313845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21" name="Düz Ok Bağlayıcısı 20"/>
          <p:cNvCxnSpPr/>
          <p:nvPr/>
        </p:nvCxnSpPr>
        <p:spPr>
          <a:xfrm flipH="1">
            <a:off x="5268686" y="1669141"/>
            <a:ext cx="914400" cy="105954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909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lt Başlık 2"/>
          <p:cNvSpPr txBox="1">
            <a:spLocks/>
          </p:cNvSpPr>
          <p:nvPr/>
        </p:nvSpPr>
        <p:spPr>
          <a:xfrm>
            <a:off x="3871388" y="431535"/>
            <a:ext cx="4197531" cy="12521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36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EYELID</a:t>
            </a:r>
          </a:p>
          <a:p>
            <a:r>
              <a:rPr lang="tr-TR" sz="36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(GÖZKAPAĞI)</a:t>
            </a:r>
          </a:p>
        </p:txBody>
      </p:sp>
      <p:pic>
        <p:nvPicPr>
          <p:cNvPr id="6" name="Resim 5" descr="http://comps.canstockphoto.com/can-stock-photo_csp6192687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72"/>
          <a:stretch/>
        </p:blipFill>
        <p:spPr bwMode="auto">
          <a:xfrm flipH="1">
            <a:off x="3343064" y="2496458"/>
            <a:ext cx="5365505" cy="319314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4" name="Düz Ok Bağlayıcısı 3"/>
          <p:cNvCxnSpPr/>
          <p:nvPr/>
        </p:nvCxnSpPr>
        <p:spPr>
          <a:xfrm flipH="1">
            <a:off x="5718629" y="1683656"/>
            <a:ext cx="464457" cy="217714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180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lt Başlık 2"/>
          <p:cNvSpPr txBox="1">
            <a:spLocks/>
          </p:cNvSpPr>
          <p:nvPr/>
        </p:nvSpPr>
        <p:spPr>
          <a:xfrm>
            <a:off x="3749038" y="623221"/>
            <a:ext cx="4197531" cy="91499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4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EYELASH</a:t>
            </a:r>
          </a:p>
          <a:p>
            <a:r>
              <a:rPr lang="tr-TR" sz="4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(KİRPİK)</a:t>
            </a:r>
          </a:p>
        </p:txBody>
      </p:sp>
      <p:pic>
        <p:nvPicPr>
          <p:cNvPr id="11" name="Resim 10" descr="http://comps.canstockphoto.com/can-stock-photo_csp6192687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72"/>
          <a:stretch/>
        </p:blipFill>
        <p:spPr bwMode="auto">
          <a:xfrm flipH="1">
            <a:off x="3280229" y="2540000"/>
            <a:ext cx="5455918" cy="316005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21" name="Düz Ok Bağlayıcısı 20"/>
          <p:cNvCxnSpPr/>
          <p:nvPr/>
        </p:nvCxnSpPr>
        <p:spPr>
          <a:xfrm>
            <a:off x="6604000" y="2177143"/>
            <a:ext cx="1075509" cy="226895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2632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145</Words>
  <Application>Microsoft Office PowerPoint</Application>
  <PresentationFormat>Geniş ekran</PresentationFormat>
  <Paragraphs>68</Paragraphs>
  <Slides>34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34</vt:i4>
      </vt:variant>
    </vt:vector>
  </HeadingPairs>
  <TitlesOfParts>
    <vt:vector size="39" baseType="lpstr">
      <vt:lpstr>Arial</vt:lpstr>
      <vt:lpstr>Calibri</vt:lpstr>
      <vt:lpstr>Calibri Light</vt:lpstr>
      <vt:lpstr>Tahoma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odevyap.gen.tr</dc:creator>
  <cp:lastModifiedBy>Bugra Togan Simsir</cp:lastModifiedBy>
  <cp:revision>1</cp:revision>
  <dcterms:created xsi:type="dcterms:W3CDTF">2016-01-30T19:20:37Z</dcterms:created>
  <dcterms:modified xsi:type="dcterms:W3CDTF">2022-12-11T18:15:23Z</dcterms:modified>
</cp:coreProperties>
</file>