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5" r:id="rId8"/>
    <p:sldId id="263" r:id="rId9"/>
    <p:sldId id="262" r:id="rId10"/>
    <p:sldId id="264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7" r:id="rId21"/>
    <p:sldId id="278" r:id="rId22"/>
    <p:sldId id="279" r:id="rId23"/>
    <p:sldId id="280" r:id="rId24"/>
    <p:sldId id="275" r:id="rId25"/>
    <p:sldId id="282" r:id="rId26"/>
    <p:sldId id="283" r:id="rId27"/>
    <p:sldId id="276" r:id="rId28"/>
    <p:sldId id="281" r:id="rId29"/>
    <p:sldId id="284" r:id="rId30"/>
    <p:sldId id="285" r:id="rId31"/>
    <p:sldId id="287" r:id="rId32"/>
    <p:sldId id="286" r:id="rId33"/>
    <p:sldId id="288" r:id="rId34"/>
    <p:sldId id="289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37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96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98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81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33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67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51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3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80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10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6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85B22-4ADA-4B22-BB45-5D7E17553B42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1D162-FF22-4035-A3EC-26DA70626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68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5715" y="2247855"/>
            <a:ext cx="10797178" cy="1845174"/>
          </a:xfrm>
        </p:spPr>
        <p:txBody>
          <a:bodyPr>
            <a:noAutofit/>
          </a:bodyPr>
          <a:lstStyle/>
          <a:p>
            <a:r>
              <a:rPr lang="tr-TR" sz="5400" b="1" dirty="0">
                <a:solidFill>
                  <a:srgbClr val="0070C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PARTS OF THE BODY</a:t>
            </a:r>
          </a:p>
          <a:p>
            <a:r>
              <a:rPr lang="tr-TR" sz="5400" b="1" dirty="0">
                <a:solidFill>
                  <a:srgbClr val="0070C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(VÜCUDUMUZUN BÖLÜMLERİ)</a:t>
            </a:r>
          </a:p>
        </p:txBody>
      </p:sp>
    </p:spTree>
    <p:extLst>
      <p:ext uri="{BB962C8B-B14F-4D97-AF65-F5344CB8AC3E}">
        <p14:creationId xmlns:p14="http://schemas.microsoft.com/office/powerpoint/2010/main" val="382589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04491" y="736729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PUPIL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(GÖZBEBEĞİ)</a:t>
            </a:r>
          </a:p>
        </p:txBody>
      </p:sp>
      <p:pic>
        <p:nvPicPr>
          <p:cNvPr id="11" name="Resim 10" descr="http://comps.canstockphoto.com/can-stock-photo_csp619268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2"/>
          <a:stretch/>
        </p:blipFill>
        <p:spPr bwMode="auto">
          <a:xfrm flipH="1">
            <a:off x="3280229" y="2540000"/>
            <a:ext cx="5455918" cy="31600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Düz Ok Bağlayıcısı 20"/>
          <p:cNvCxnSpPr/>
          <p:nvPr/>
        </p:nvCxnSpPr>
        <p:spPr>
          <a:xfrm flipH="1">
            <a:off x="5602514" y="2177143"/>
            <a:ext cx="1001486" cy="25400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66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68353" y="706678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NOSE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(BURUN)</a:t>
            </a:r>
          </a:p>
        </p:txBody>
      </p:sp>
      <p:pic>
        <p:nvPicPr>
          <p:cNvPr id="7170" name="Picture 2" descr="http://www.clipartbest.com/cliparts/dc7/ELa/dc7ELadc9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87" t="3376" r="16841" b="11728"/>
          <a:stretch/>
        </p:blipFill>
        <p:spPr bwMode="auto">
          <a:xfrm>
            <a:off x="4368799" y="2583544"/>
            <a:ext cx="3207657" cy="330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Düz Ok Bağlayıcısı 20"/>
          <p:cNvCxnSpPr/>
          <p:nvPr/>
        </p:nvCxnSpPr>
        <p:spPr>
          <a:xfrm flipH="1">
            <a:off x="6545943" y="2177143"/>
            <a:ext cx="58057" cy="168365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ol Köşeli Ayraç 2"/>
          <p:cNvSpPr/>
          <p:nvPr/>
        </p:nvSpPr>
        <p:spPr>
          <a:xfrm flipH="1">
            <a:off x="7576455" y="2387601"/>
            <a:ext cx="101601" cy="3505200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69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25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966753" y="627744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MOUTH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(AĞIZ)</a:t>
            </a:r>
          </a:p>
        </p:txBody>
      </p:sp>
      <p:sp>
        <p:nvSpPr>
          <p:cNvPr id="3" name="Sol Köşeli Ayraç 2"/>
          <p:cNvSpPr/>
          <p:nvPr/>
        </p:nvSpPr>
        <p:spPr>
          <a:xfrm flipH="1">
            <a:off x="7792719" y="2245166"/>
            <a:ext cx="126274" cy="3842061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292" name="Picture 4" descr="http://www.picturesof.net/_images_300/mouth_with_a_tongue_sticking_out_in_a_vector_clip_art_illustration_120518-163738-484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" t="2604" r="5135" b="6575"/>
          <a:stretch/>
        </p:blipFill>
        <p:spPr bwMode="auto">
          <a:xfrm>
            <a:off x="3686629" y="2050740"/>
            <a:ext cx="3817257" cy="423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40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68353" y="598715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LIP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(DUDAK)</a:t>
            </a:r>
          </a:p>
        </p:txBody>
      </p:sp>
      <p:sp>
        <p:nvSpPr>
          <p:cNvPr id="3" name="Sol Köşeli Ayraç 2"/>
          <p:cNvSpPr/>
          <p:nvPr/>
        </p:nvSpPr>
        <p:spPr>
          <a:xfrm flipH="1">
            <a:off x="7792719" y="2245166"/>
            <a:ext cx="126274" cy="3842061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292" name="Picture 4" descr="http://www.picturesof.net/_images_300/mouth_with_a_tongue_sticking_out_in_a_vector_clip_art_illustration_120518-163738-484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" t="2604" r="5135" b="6575"/>
          <a:stretch/>
        </p:blipFill>
        <p:spPr bwMode="auto">
          <a:xfrm>
            <a:off x="3686629" y="2050740"/>
            <a:ext cx="3817257" cy="423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Düz Ok Bağlayıcısı 3"/>
          <p:cNvCxnSpPr>
            <a:stCxn id="12292" idx="0"/>
          </p:cNvCxnSpPr>
          <p:nvPr/>
        </p:nvCxnSpPr>
        <p:spPr>
          <a:xfrm>
            <a:off x="5595258" y="2050740"/>
            <a:ext cx="79828" cy="91017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5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53839" y="598715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TEETH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(DİŞLER)</a:t>
            </a:r>
          </a:p>
        </p:txBody>
      </p:sp>
      <p:sp>
        <p:nvSpPr>
          <p:cNvPr id="3" name="Sol Köşeli Ayraç 2"/>
          <p:cNvSpPr/>
          <p:nvPr/>
        </p:nvSpPr>
        <p:spPr>
          <a:xfrm flipH="1">
            <a:off x="7792719" y="2245166"/>
            <a:ext cx="126274" cy="3842061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292" name="Picture 4" descr="http://www.picturesof.net/_images_300/mouth_with_a_tongue_sticking_out_in_a_vector_clip_art_illustration_120518-163738-484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" t="2604" r="5135" b="6575"/>
          <a:stretch/>
        </p:blipFill>
        <p:spPr bwMode="auto">
          <a:xfrm>
            <a:off x="3686629" y="2050740"/>
            <a:ext cx="3817257" cy="423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Düz Ok Bağlayıcısı 3"/>
          <p:cNvCxnSpPr>
            <a:stCxn id="12292" idx="0"/>
          </p:cNvCxnSpPr>
          <p:nvPr/>
        </p:nvCxnSpPr>
        <p:spPr>
          <a:xfrm>
            <a:off x="5595258" y="2050740"/>
            <a:ext cx="50799" cy="14762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36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24810" y="598716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TONGUE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(DİL)</a:t>
            </a:r>
          </a:p>
        </p:txBody>
      </p:sp>
      <p:sp>
        <p:nvSpPr>
          <p:cNvPr id="3" name="Sol Köşeli Ayraç 2"/>
          <p:cNvSpPr/>
          <p:nvPr/>
        </p:nvSpPr>
        <p:spPr>
          <a:xfrm flipH="1">
            <a:off x="7792719" y="2245166"/>
            <a:ext cx="126274" cy="3842061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292" name="Picture 4" descr="http://www.picturesof.net/_images_300/mouth_with_a_tongue_sticking_out_in_a_vector_clip_art_illustration_120518-163738-484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" t="2604" r="5135" b="6575"/>
          <a:stretch/>
        </p:blipFill>
        <p:spPr bwMode="auto">
          <a:xfrm>
            <a:off x="3686629" y="2050740"/>
            <a:ext cx="3817257" cy="423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Düz Ok Bağlayıcısı 3"/>
          <p:cNvCxnSpPr>
            <a:stCxn id="12292" idx="0"/>
          </p:cNvCxnSpPr>
          <p:nvPr/>
        </p:nvCxnSpPr>
        <p:spPr>
          <a:xfrm flipH="1">
            <a:off x="5588000" y="2050740"/>
            <a:ext cx="7258" cy="247771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74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995782" y="642258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(KULAK)</a:t>
            </a: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1712686" y="3962400"/>
            <a:ext cx="2830285" cy="145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58" name="Picture 2" descr="http://clipartion.com/wp-content/uploads/2015/10/ear-icon-clipart-free-clip-art-images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r="10365"/>
          <a:stretch/>
        </p:blipFill>
        <p:spPr bwMode="auto">
          <a:xfrm>
            <a:off x="4905828" y="2050740"/>
            <a:ext cx="2743200" cy="349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99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10296" y="584201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CHEEK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(YANAK)</a:t>
            </a:r>
          </a:p>
        </p:txBody>
      </p:sp>
      <p:pic>
        <p:nvPicPr>
          <p:cNvPr id="8" name="Picture 2" descr="http://previews.123rf.com/images/yeletkeshet/yeletkeshet1403/yeletkeshet140300002/26922713-girl-disturbed-by-a-pimple-on-her-cheek-Stock-Vector-ac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296" y="2050740"/>
            <a:ext cx="3967478" cy="450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>
            <a:off x="6109061" y="1611086"/>
            <a:ext cx="1" cy="284480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3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24811" y="511630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CHIN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(ÇENE)</a:t>
            </a:r>
          </a:p>
        </p:txBody>
      </p:sp>
      <p:pic>
        <p:nvPicPr>
          <p:cNvPr id="17412" name="Picture 4" descr="http://www.clker.com/cliparts/7/f/3/c/1195433244102746711da5id1_Manga_Face.svg.m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610" y="1712687"/>
            <a:ext cx="3021058" cy="412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 flipH="1">
            <a:off x="6334124" y="4891316"/>
            <a:ext cx="1677623" cy="187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89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68353" y="559400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NECK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(BOYUN)</a:t>
            </a:r>
          </a:p>
        </p:txBody>
      </p:sp>
      <p:pic>
        <p:nvPicPr>
          <p:cNvPr id="17412" name="Picture 4" descr="http://www.clker.com/cliparts/7/f/3/c/1195433244102746711da5id1_Manga_Face.svg.m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719" y="1727200"/>
            <a:ext cx="3077028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 flipH="1">
            <a:off x="6808763" y="5196116"/>
            <a:ext cx="1677623" cy="187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12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66955" y="4721089"/>
            <a:ext cx="4197531" cy="1022213"/>
          </a:xfrm>
        </p:spPr>
        <p:txBody>
          <a:bodyPr>
            <a:normAutofit fontScale="77500" lnSpcReduction="20000"/>
          </a:bodyPr>
          <a:lstStyle/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(BAŞ)</a:t>
            </a:r>
          </a:p>
        </p:txBody>
      </p:sp>
      <p:pic>
        <p:nvPicPr>
          <p:cNvPr id="1026" name="Picture 2" descr="https://encrypted-tbn1.gstatic.com/images?q=tbn:ANd9GcTqrejfPGxVtePQ_R1pxVcsPSiPTWITFMAsZDtrcd_g7ylovLK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584" y="681222"/>
            <a:ext cx="2871425" cy="357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ol Ayraç 1"/>
          <p:cNvSpPr/>
          <p:nvPr/>
        </p:nvSpPr>
        <p:spPr>
          <a:xfrm>
            <a:off x="3766955" y="681222"/>
            <a:ext cx="638629" cy="3774664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878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53838" y="620190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SHOULDER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(OMUZ)</a:t>
            </a:r>
          </a:p>
        </p:txBody>
      </p:sp>
      <p:pic>
        <p:nvPicPr>
          <p:cNvPr id="8" name="Picture 2" descr="http://previews.123rf.com/images/fixer00/fixer001104/fixer00110400005/9327722-Man-s-Arm-Vector-Illustration-with-gradient-meshes--Stock-Ve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062" y="1934627"/>
            <a:ext cx="4227738" cy="370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Ok Bağlayıcısı 10"/>
          <p:cNvCxnSpPr/>
          <p:nvPr/>
        </p:nvCxnSpPr>
        <p:spPr>
          <a:xfrm flipH="1">
            <a:off x="5138057" y="2050740"/>
            <a:ext cx="159657" cy="173824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56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53839" y="539749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ARM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(KOL)</a:t>
            </a:r>
          </a:p>
        </p:txBody>
      </p:sp>
      <p:pic>
        <p:nvPicPr>
          <p:cNvPr id="8" name="Picture 2" descr="http://previews.123rf.com/images/fixer00/fixer001104/fixer00110400005/9327722-Man-s-Arm-Vector-Illustration-with-gradient-meshes--Stock-Ve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062" y="1934627"/>
            <a:ext cx="4227738" cy="370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Ok Bağlayıcısı 10"/>
          <p:cNvCxnSpPr/>
          <p:nvPr/>
        </p:nvCxnSpPr>
        <p:spPr>
          <a:xfrm>
            <a:off x="4713062" y="2612571"/>
            <a:ext cx="1542595" cy="8563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ağ Köşeli Ayraç 3"/>
          <p:cNvSpPr/>
          <p:nvPr/>
        </p:nvSpPr>
        <p:spPr>
          <a:xfrm>
            <a:off x="8636000" y="2050740"/>
            <a:ext cx="274593" cy="3592596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81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147007" y="468087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ELBOW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(DİRSEK)</a:t>
            </a:r>
          </a:p>
        </p:txBody>
      </p:sp>
      <p:pic>
        <p:nvPicPr>
          <p:cNvPr id="8" name="Picture 2" descr="http://previews.123rf.com/images/fixer00/fixer001104/fixer00110400005/9327722-Man-s-Arm-Vector-Illustration-with-gradient-meshes--Stock-Ve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062" y="1934627"/>
            <a:ext cx="4227738" cy="370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ağ Köşeli Ayraç 3"/>
          <p:cNvSpPr/>
          <p:nvPr/>
        </p:nvSpPr>
        <p:spPr>
          <a:xfrm flipH="1">
            <a:off x="4263121" y="2239427"/>
            <a:ext cx="319314" cy="3592596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Düz Ok Bağlayıcısı 8"/>
          <p:cNvCxnSpPr/>
          <p:nvPr/>
        </p:nvCxnSpPr>
        <p:spPr>
          <a:xfrm flipH="1">
            <a:off x="8838023" y="4035725"/>
            <a:ext cx="1611086" cy="5004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55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126411" y="578384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WRIST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(BİLEK)</a:t>
            </a:r>
          </a:p>
        </p:txBody>
      </p:sp>
      <p:pic>
        <p:nvPicPr>
          <p:cNvPr id="8" name="Picture 2" descr="http://previews.123rf.com/images/fixer00/fixer001104/fixer00110400005/9327722-Man-s-Arm-Vector-Illustration-with-gradient-meshes--Stock-Ve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062" y="1934627"/>
            <a:ext cx="4227738" cy="370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ağ Köşeli Ayraç 3"/>
          <p:cNvSpPr/>
          <p:nvPr/>
        </p:nvSpPr>
        <p:spPr>
          <a:xfrm flipH="1">
            <a:off x="4263121" y="2239427"/>
            <a:ext cx="319314" cy="3592596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Düz Ok Bağlayıcısı 8"/>
          <p:cNvCxnSpPr/>
          <p:nvPr/>
        </p:nvCxnSpPr>
        <p:spPr>
          <a:xfrm flipH="1">
            <a:off x="7329714" y="2511725"/>
            <a:ext cx="1611086" cy="5004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04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850639" y="540658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(EL)</a:t>
            </a:r>
          </a:p>
        </p:txBody>
      </p:sp>
      <p:pic>
        <p:nvPicPr>
          <p:cNvPr id="9" name="Picture 2" descr="https://sandypdot.files.wordpress.com/2013/01/outstretched-hand-clip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49" y="1915885"/>
            <a:ext cx="5906407" cy="264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6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10296" y="642258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FINGER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(PARMAK)</a:t>
            </a:r>
          </a:p>
        </p:txBody>
      </p:sp>
      <p:pic>
        <p:nvPicPr>
          <p:cNvPr id="5" name="Picture 2" descr="http://images.clipartpanda.com/pointing-hand-clipart-index-finger-clip-arthand-pointing-stock-photos---image--28205653-d7z95bq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56"/>
          <a:stretch/>
        </p:blipFill>
        <p:spPr bwMode="auto">
          <a:xfrm rot="5400000">
            <a:off x="3912785" y="1503417"/>
            <a:ext cx="3002087" cy="487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>
            <a:off x="8207827" y="3309257"/>
            <a:ext cx="1690916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41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4082867" y="634037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FINGERNAIL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(TIRNAK)</a:t>
            </a:r>
          </a:p>
        </p:txBody>
      </p:sp>
      <p:pic>
        <p:nvPicPr>
          <p:cNvPr id="5" name="Picture 2" descr="http://images.clipartpanda.com/pointing-hand-clipart-index-finger-clip-arthand-pointing-stock-photos---image--28205653-d7z95bq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56"/>
          <a:stretch/>
        </p:blipFill>
        <p:spPr bwMode="auto">
          <a:xfrm rot="5400000">
            <a:off x="3912785" y="1503417"/>
            <a:ext cx="3002087" cy="487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>
            <a:off x="7576457" y="3309257"/>
            <a:ext cx="2322286" cy="290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84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981268" y="497116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PALM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(AVUÇ İÇİ)</a:t>
            </a:r>
          </a:p>
        </p:txBody>
      </p:sp>
      <p:pic>
        <p:nvPicPr>
          <p:cNvPr id="22530" name="Picture 2" descr="http://images.clipartpanda.com/mortality-clipart-hand_palm_facing_out_clip_art_1836625282252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9" t="6546" r="24316" b="3856"/>
          <a:stretch/>
        </p:blipFill>
        <p:spPr bwMode="auto">
          <a:xfrm>
            <a:off x="4339771" y="1669142"/>
            <a:ext cx="3106058" cy="41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1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88229" y="555173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STOMACH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(KARIN)</a:t>
            </a:r>
          </a:p>
        </p:txBody>
      </p:sp>
      <p:pic>
        <p:nvPicPr>
          <p:cNvPr id="27650" name="Picture 2" descr="http://www.clipartbest.com/cliparts/xTg/oBX/xTgoBX9L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229" y="1596571"/>
            <a:ext cx="3991428" cy="468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 flipV="1">
            <a:off x="6037942" y="3614058"/>
            <a:ext cx="1538515" cy="29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03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88229" y="555173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(BACAK)</a:t>
            </a:r>
          </a:p>
        </p:txBody>
      </p:sp>
      <p:pic>
        <p:nvPicPr>
          <p:cNvPr id="27650" name="Picture 2" descr="http://www.clipartbest.com/cliparts/xTg/oBX/xTgoBX9L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486" y="1596571"/>
            <a:ext cx="3991428" cy="468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 flipV="1">
            <a:off x="6563359" y="4804230"/>
            <a:ext cx="1538515" cy="29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ol Köşeli Ayraç 1"/>
          <p:cNvSpPr/>
          <p:nvPr/>
        </p:nvSpPr>
        <p:spPr>
          <a:xfrm>
            <a:off x="4876800" y="4078514"/>
            <a:ext cx="130629" cy="2206172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21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66955" y="4721089"/>
            <a:ext cx="4197531" cy="1022213"/>
          </a:xfrm>
        </p:spPr>
        <p:txBody>
          <a:bodyPr>
            <a:normAutofit fontScale="77500" lnSpcReduction="20000"/>
          </a:bodyPr>
          <a:lstStyle/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HAIR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(SAÇ)</a:t>
            </a:r>
          </a:p>
        </p:txBody>
      </p:sp>
      <p:pic>
        <p:nvPicPr>
          <p:cNvPr id="2050" name="Picture 2" descr="http://pngimg.com/upload/small/hair_PNG56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20" y="407532"/>
            <a:ext cx="3657600" cy="367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>
            <a:off x="2323737" y="1886857"/>
            <a:ext cx="1713183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77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88229" y="555173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KNEE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(DİZ)</a:t>
            </a:r>
          </a:p>
        </p:txBody>
      </p:sp>
      <p:pic>
        <p:nvPicPr>
          <p:cNvPr id="27650" name="Picture 2" descr="http://www.clipartbest.com/cliparts/xTg/oBX/xTgoBX9L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229" y="1596571"/>
            <a:ext cx="3991428" cy="468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 flipV="1">
            <a:off x="6241142" y="5138059"/>
            <a:ext cx="1538515" cy="29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ol Köşeli Ayraç 1"/>
          <p:cNvSpPr/>
          <p:nvPr/>
        </p:nvSpPr>
        <p:spPr>
          <a:xfrm>
            <a:off x="4876800" y="4078514"/>
            <a:ext cx="130629" cy="2206172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6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88229" y="555173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ANKLE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(AYAK BİLEĞİ)</a:t>
            </a:r>
          </a:p>
        </p:txBody>
      </p:sp>
      <p:pic>
        <p:nvPicPr>
          <p:cNvPr id="27650" name="Picture 2" descr="http://www.clipartbest.com/cliparts/xTg/oBX/xTgoBX9L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229" y="1596571"/>
            <a:ext cx="3991428" cy="468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 flipV="1">
            <a:off x="6096000" y="5588002"/>
            <a:ext cx="1538515" cy="29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ol Köşeli Ayraç 1"/>
          <p:cNvSpPr/>
          <p:nvPr/>
        </p:nvSpPr>
        <p:spPr>
          <a:xfrm>
            <a:off x="4876800" y="4078514"/>
            <a:ext cx="130629" cy="2206172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71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88229" y="555173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FOOT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(AYAK)</a:t>
            </a:r>
          </a:p>
        </p:txBody>
      </p:sp>
      <p:pic>
        <p:nvPicPr>
          <p:cNvPr id="27650" name="Picture 2" descr="http://www.clipartbest.com/cliparts/xTg/oBX/xTgoBX9L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229" y="1596571"/>
            <a:ext cx="3991428" cy="468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 flipV="1">
            <a:off x="6574971" y="6255658"/>
            <a:ext cx="1538515" cy="29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ol Köşeli Ayraç 1"/>
          <p:cNvSpPr/>
          <p:nvPr/>
        </p:nvSpPr>
        <p:spPr>
          <a:xfrm>
            <a:off x="4876800" y="4078514"/>
            <a:ext cx="130629" cy="2206172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93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88229" y="555173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TOE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(AYAK PARMAĞI)</a:t>
            </a:r>
          </a:p>
        </p:txBody>
      </p:sp>
      <p:pic>
        <p:nvPicPr>
          <p:cNvPr id="29700" name="Picture 4" descr="http://clipartfreefor.com/cliparts/toe-clipart/cliparti1_toe-clipart_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8" t="8922" r="3746" b="17269"/>
          <a:stretch/>
        </p:blipFill>
        <p:spPr bwMode="auto">
          <a:xfrm>
            <a:off x="4299132" y="2075542"/>
            <a:ext cx="3538582" cy="284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>
            <a:off x="3788229" y="2859314"/>
            <a:ext cx="1277258" cy="290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24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88229" y="555173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TOE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(AYAK PARMAK TIRNAĞI)</a:t>
            </a:r>
          </a:p>
        </p:txBody>
      </p:sp>
      <p:pic>
        <p:nvPicPr>
          <p:cNvPr id="29700" name="Picture 4" descr="http://clipartfreefor.com/cliparts/toe-clipart/cliparti1_toe-clipart_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8" t="8922" r="3746" b="17269"/>
          <a:stretch/>
        </p:blipFill>
        <p:spPr bwMode="auto">
          <a:xfrm>
            <a:off x="4299132" y="2075542"/>
            <a:ext cx="3538582" cy="284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>
            <a:off x="3788229" y="2801257"/>
            <a:ext cx="1785257" cy="435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31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66955" y="4721089"/>
            <a:ext cx="4197531" cy="1022213"/>
          </a:xfrm>
        </p:spPr>
        <p:txBody>
          <a:bodyPr>
            <a:normAutofit fontScale="77500" lnSpcReduction="20000"/>
          </a:bodyPr>
          <a:lstStyle/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FACE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(YÜZ)</a:t>
            </a:r>
          </a:p>
        </p:txBody>
      </p:sp>
      <p:pic>
        <p:nvPicPr>
          <p:cNvPr id="4098" name="Picture 2" descr="http://images.all-free-download.com/images/graphiclarge/young_man_clip_art_247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261" y="350157"/>
            <a:ext cx="32004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Düz Ok Bağlayıcısı 3"/>
          <p:cNvCxnSpPr/>
          <p:nvPr/>
        </p:nvCxnSpPr>
        <p:spPr>
          <a:xfrm>
            <a:off x="3643086" y="3091543"/>
            <a:ext cx="1713183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ğ Ayraç 8"/>
          <p:cNvSpPr/>
          <p:nvPr/>
        </p:nvSpPr>
        <p:spPr>
          <a:xfrm>
            <a:off x="6879772" y="1843314"/>
            <a:ext cx="728890" cy="2365829"/>
          </a:xfrm>
          <a:prstGeom prst="rightBrac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0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25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66955" y="4721089"/>
            <a:ext cx="4197531" cy="1022213"/>
          </a:xfrm>
        </p:spPr>
        <p:txBody>
          <a:bodyPr>
            <a:normAutofit fontScale="77500" lnSpcReduction="20000"/>
          </a:bodyPr>
          <a:lstStyle/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FOREHEAD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(ALIN)</a:t>
            </a:r>
          </a:p>
        </p:txBody>
      </p:sp>
      <p:pic>
        <p:nvPicPr>
          <p:cNvPr id="6146" name="Picture 2" descr="https://encrypted-tbn3.gstatic.com/images?q=tbn:ANd9GcRjivNEBjS-FAmS3nbWSofBwmVI5y6iUKQiVu_M0w7zc8Joiah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1" y="783772"/>
            <a:ext cx="3227615" cy="349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>
            <a:off x="3323771" y="1944914"/>
            <a:ext cx="2046515" cy="290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73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871388" y="431535"/>
            <a:ext cx="4197531" cy="1252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EYE</a:t>
            </a:r>
          </a:p>
          <a:p>
            <a:r>
              <a:rPr lang="tr-T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(GÖZ)</a:t>
            </a:r>
          </a:p>
        </p:txBody>
      </p:sp>
      <p:pic>
        <p:nvPicPr>
          <p:cNvPr id="26" name="Resim 25" descr="http://comps.canstockphoto.com/can-stock-photo_csp619268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2"/>
          <a:stretch/>
        </p:blipFill>
        <p:spPr bwMode="auto">
          <a:xfrm flipH="1">
            <a:off x="3343066" y="2496458"/>
            <a:ext cx="5254171" cy="31384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Çift Ayraç 16"/>
          <p:cNvSpPr/>
          <p:nvPr/>
        </p:nvSpPr>
        <p:spPr>
          <a:xfrm>
            <a:off x="1959429" y="2075543"/>
            <a:ext cx="7837714" cy="3559367"/>
          </a:xfrm>
          <a:prstGeom prst="bracePair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72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871388" y="431535"/>
            <a:ext cx="4197531" cy="1252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EYEBROW</a:t>
            </a:r>
          </a:p>
          <a:p>
            <a:r>
              <a:rPr lang="tr-T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(KAŞ)</a:t>
            </a:r>
          </a:p>
        </p:txBody>
      </p:sp>
      <p:pic>
        <p:nvPicPr>
          <p:cNvPr id="26" name="Resim 25" descr="http://comps.canstockphoto.com/can-stock-photo_csp619268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2"/>
          <a:stretch/>
        </p:blipFill>
        <p:spPr bwMode="auto">
          <a:xfrm flipH="1">
            <a:off x="3343066" y="2496458"/>
            <a:ext cx="5254171" cy="31384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Düz Ok Bağlayıcısı 20"/>
          <p:cNvCxnSpPr/>
          <p:nvPr/>
        </p:nvCxnSpPr>
        <p:spPr>
          <a:xfrm flipH="1">
            <a:off x="5268686" y="1669141"/>
            <a:ext cx="914400" cy="105954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0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871388" y="431535"/>
            <a:ext cx="4197531" cy="1252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EYELID</a:t>
            </a:r>
          </a:p>
          <a:p>
            <a:r>
              <a:rPr lang="tr-T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(GÖZKAPAĞI)</a:t>
            </a:r>
          </a:p>
        </p:txBody>
      </p:sp>
      <p:pic>
        <p:nvPicPr>
          <p:cNvPr id="6" name="Resim 5" descr="http://comps.canstockphoto.com/can-stock-photo_csp619268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2"/>
          <a:stretch/>
        </p:blipFill>
        <p:spPr bwMode="auto">
          <a:xfrm flipH="1">
            <a:off x="3343064" y="2496458"/>
            <a:ext cx="5365505" cy="31931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Düz Ok Bağlayıcısı 3"/>
          <p:cNvCxnSpPr/>
          <p:nvPr/>
        </p:nvCxnSpPr>
        <p:spPr>
          <a:xfrm flipH="1">
            <a:off x="5718629" y="1683656"/>
            <a:ext cx="464457" cy="21771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80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 Başlık 2"/>
          <p:cNvSpPr txBox="1">
            <a:spLocks/>
          </p:cNvSpPr>
          <p:nvPr/>
        </p:nvSpPr>
        <p:spPr>
          <a:xfrm>
            <a:off x="3749038" y="623221"/>
            <a:ext cx="4197531" cy="9149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EYELASH</a:t>
            </a:r>
          </a:p>
          <a:p>
            <a:r>
              <a:rPr lang="tr-TR" sz="4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(KİRPİK)</a:t>
            </a:r>
          </a:p>
        </p:txBody>
      </p:sp>
      <p:pic>
        <p:nvPicPr>
          <p:cNvPr id="11" name="Resim 10" descr="http://comps.canstockphoto.com/can-stock-photo_csp619268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2"/>
          <a:stretch/>
        </p:blipFill>
        <p:spPr bwMode="auto">
          <a:xfrm flipH="1">
            <a:off x="3280229" y="2540000"/>
            <a:ext cx="5455918" cy="31600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Düz Ok Bağlayıcısı 20"/>
          <p:cNvCxnSpPr/>
          <p:nvPr/>
        </p:nvCxnSpPr>
        <p:spPr>
          <a:xfrm>
            <a:off x="6604000" y="2177143"/>
            <a:ext cx="1075509" cy="226895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3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145</Words>
  <Application>Microsoft Office PowerPoint</Application>
  <PresentationFormat>Geniş ekran</PresentationFormat>
  <Paragraphs>68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Tahoma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odevyap.gen.tr</dc:creator>
  <cp:lastModifiedBy>Bugra Togan Simsir</cp:lastModifiedBy>
  <cp:revision>1</cp:revision>
  <dcterms:created xsi:type="dcterms:W3CDTF">2016-01-30T19:20:37Z</dcterms:created>
  <dcterms:modified xsi:type="dcterms:W3CDTF">2022-12-11T18:15:23Z</dcterms:modified>
</cp:coreProperties>
</file>