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2" r:id="rId13"/>
    <p:sldId id="274" r:id="rId14"/>
    <p:sldId id="275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6" r:id="rId26"/>
    <p:sldId id="277" r:id="rId27"/>
  </p:sldIdLst>
  <p:sldSz cx="9144000" cy="6858000" type="screen4x3"/>
  <p:notesSz cx="6877050" cy="100028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notesViewPr>
    <p:cSldViewPr>
      <p:cViewPr varScale="1">
        <p:scale>
          <a:sx n="51" d="100"/>
          <a:sy n="51" d="100"/>
        </p:scale>
        <p:origin x="-2910" y="-84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:a16="http://schemas.microsoft.com/office/drawing/2014/main" id="{8B68B964-60C0-608F-79F7-400987C839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55242513-0BFF-DFEA-9A56-E267B120A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8BA707B-BE16-4E9E-AC4A-A8D06CC06C1E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4" name="3 Altbilgi Yer Tutucusu">
            <a:extLst>
              <a:ext uri="{FF2B5EF4-FFF2-40B4-BE49-F238E27FC236}">
                <a16:creationId xmlns:a16="http://schemas.microsoft.com/office/drawing/2014/main" id="{6DA4CC53-413D-1511-8923-2A35A0B1CF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id="{13833EC1-5A9E-B7CB-1802-BE68A7904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wrap="square" lIns="96451" tIns="48225" rIns="96451" bIns="482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9640DD52-3315-40AC-834B-3834D5AD8D11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>
            <a:extLst>
              <a:ext uri="{FF2B5EF4-FFF2-40B4-BE49-F238E27FC236}">
                <a16:creationId xmlns:a16="http://schemas.microsoft.com/office/drawing/2014/main" id="{D354ADE1-3F25-E623-2EE7-675101015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CF90B09-D27B-21D2-7DDA-4861956093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400FB7-9DD1-49A9-8A0C-3BF32F8EF7CC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4" name="Slayt Görüntüsü Yer Tutucusu 3">
            <a:extLst>
              <a:ext uri="{FF2B5EF4-FFF2-40B4-BE49-F238E27FC236}">
                <a16:creationId xmlns:a16="http://schemas.microsoft.com/office/drawing/2014/main" id="{3210A68D-09B7-BF71-976E-16F79CA745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>
            <a:extLst>
              <a:ext uri="{FF2B5EF4-FFF2-40B4-BE49-F238E27FC236}">
                <a16:creationId xmlns:a16="http://schemas.microsoft.com/office/drawing/2014/main" id="{BA38F78F-1CBB-DD74-FEEF-8D364B428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>
            <a:extLst>
              <a:ext uri="{FF2B5EF4-FFF2-40B4-BE49-F238E27FC236}">
                <a16:creationId xmlns:a16="http://schemas.microsoft.com/office/drawing/2014/main" id="{B3FBCE69-040C-3642-7D00-C75CC83E8B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4AED5E-CB56-AE65-7FC8-6BEBFBBCF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26A628-3BDC-4A5B-8CBA-32C1816AF3D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>
            <a:extLst>
              <a:ext uri="{FF2B5EF4-FFF2-40B4-BE49-F238E27FC236}">
                <a16:creationId xmlns:a16="http://schemas.microsoft.com/office/drawing/2014/main" id="{E24DBD67-C7F5-1527-3E97-1B32960DA2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 Yer Tutucusu 2">
            <a:extLst>
              <a:ext uri="{FF2B5EF4-FFF2-40B4-BE49-F238E27FC236}">
                <a16:creationId xmlns:a16="http://schemas.microsoft.com/office/drawing/2014/main" id="{5FF88B05-C390-23C8-6513-A92665B8CC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/>
          </a:p>
        </p:txBody>
      </p:sp>
      <p:sp>
        <p:nvSpPr>
          <p:cNvPr id="8196" name="Slayt Numarası Yer Tutucusu 3">
            <a:extLst>
              <a:ext uri="{FF2B5EF4-FFF2-40B4-BE49-F238E27FC236}">
                <a16:creationId xmlns:a16="http://schemas.microsoft.com/office/drawing/2014/main" id="{9CE3CD93-BFB4-6010-A6A6-BF8056222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4BFF1-816A-4233-9D1C-55F7BF6C7FB1}" type="slidenum">
              <a:rPr lang="tr-TR" altLang="tr-T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4A137AD7-599C-1ACF-FCF7-050C8F04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FA4F-A10A-4F90-8632-B8FE4E685AC9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DF9A6CA9-EB65-04A3-C9EC-8472D42F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2CEE8806-7600-9C7C-1806-751EBF51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FC8E131-40CC-4F33-B8F7-6B46F3F4BB6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55990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B2C252F-3D10-7904-A903-22550391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DDE1-14FA-45B0-BC5C-1D86D2FA91DB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87BB655-DBB7-0B8A-628C-2ED8299F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52E1D07-F650-D6C9-64B7-CEB71667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0F3B9-CE78-4768-BC21-DDA7127343C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2286250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BE44083-2F91-3463-0A0F-04394126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4467-F8A6-4C1C-919B-26BC42CF5B03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5FBFF97-C23D-58AB-CF9C-D471D665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CF7769E-3D20-D96A-7664-DED0E4BB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EFDBB-99EC-4B5A-BD10-138F76533D0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4471733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007CAA1-EE53-7D09-C162-439FD43A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E541-144F-437E-BD2A-631880859B3C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30271B9-2EE6-F0CD-B58A-A679DC5D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A7C65B8-D804-CD1E-0B7A-CE7AB3EC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4A790-1A6D-4AE6-B9EB-2B659448FAA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33465018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5454-2D4F-3CC6-062E-F9722E27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5188-C01F-440C-892F-318CC13910AD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D49F7-5BE5-DBBC-5915-82F12147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37F8B-E090-3918-61A1-64B3DD37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90EB2C7-2D59-473F-9FB0-24CA046E893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5540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CC1C1447-78A4-2D0D-FFEE-5C5FA43F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3889-CBC6-4D8F-9F22-99C52904773D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CA5448E-7039-0D6C-7EB8-719AE7A9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41D79A3-78A2-F406-E434-61F55ABE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8F72-3245-4FDB-8CA3-B3953819151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31043041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3CB8A5D-5D5A-631C-F530-501ED653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C597-B322-4BA3-AD4F-CFBF7008C95D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3FF681D1-836D-B839-C073-FF1B48BE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1DB89D76-59A3-F4BE-7357-D7679656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0B015-2321-46DF-B2FE-8041F1A1613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25082869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8857872-FBF1-0778-E5B0-A156DB4B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F5B5-797E-4ADF-8B2C-89BE9575BD71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E691D6F-1227-FCC7-0EFC-196C47CC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C4B2866-E08F-76A5-7A8F-56A60419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56DD5-6C99-4D07-A758-7C4E57EE7BD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59069563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7CDF57D-0F18-994E-09D9-0DEB444D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6BBC-56B9-46E5-8C76-DE13935F813D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9520575-1B93-E56B-131A-FB199E12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7550F64-693D-AA70-5565-78B57822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2DFF2-7577-475E-B544-B3410F16CAE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36944431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CD51A40-DE38-58D8-AD05-A8DB0C4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4162-379D-422E-BCF4-53AF4529DF3B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2AEEFD1-A69D-28A1-A4E6-203D5F3A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9CCD738-CF7B-3EAE-4E99-FA58AA7F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FC302-5BE1-4B43-8416-5EFEC99001B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70850971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69B5953C-AC18-14F0-A5D7-A20409A05858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2571F159-5707-795C-A997-E29B5589A4FA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5CF38F4B-C487-7CCB-AB45-1F067D4D06A7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F074D6D3-F266-904C-8D2F-134B13E0B83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83BB7B6-1CF3-CE8F-0FB5-B11AF9D8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BA5A-D08F-43AD-A188-32D86F5A0455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3710719-1D29-286D-5EC9-DF87A0FD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0283DD1-D1BF-1DEA-4722-BC6CB873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970584F-E6F8-44EE-AFAB-DCCD720193B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33160627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074CD6C-9BF0-34A5-B6F2-514A86A96FC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A437976-190B-6A87-48C1-F983354EC6D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234422A2-3B1A-64A3-AA7E-D2E7376BF4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  <a:endParaRPr lang="en-US" altLang="tr-TR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BBE59A7-394B-0FAC-3457-D4B80DE0A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0E4A853-53D2-9DA9-F63C-E040AC549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516BC6-9E5A-412E-B154-A7962838369C}" type="datetimeFigureOut">
              <a:rPr lang="tr-TR"/>
              <a:pPr>
                <a:defRPr/>
              </a:pPr>
              <a:t>11.12.2022</a:t>
            </a:fld>
            <a:endParaRPr lang="tr-TR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E6092FB-49AC-63FE-1E72-F73146A3D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107AA1B-9A21-F10F-00ED-B90C4D075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FCB39530-84FA-4FD0-B83E-6972DB7186BD}" type="slidenum">
              <a:rPr lang="tr-TR" altLang="tr-TR"/>
              <a:pPr/>
              <a:t>‹#›</a:t>
            </a:fld>
            <a:endParaRPr lang="tr-TR" altLang="tr-TR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75F9CE09-0F69-4883-9A0D-F856FD09DB6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27BA9CF-E62A-4726-B7FA-9A8A5A4AF89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730D1A3-C318-4BDF-407F-9DD6A236F95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5" r:id="rId2"/>
    <p:sldLayoutId id="2147483904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5" r:id="rId9"/>
    <p:sldLayoutId id="2147483901" r:id="rId10"/>
    <p:sldLayoutId id="2147483902" r:id="rId11"/>
  </p:sldLayoutIdLst>
  <p:transition spd="slow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>
            <a:extLst>
              <a:ext uri="{FF2B5EF4-FFF2-40B4-BE49-F238E27FC236}">
                <a16:creationId xmlns:a16="http://schemas.microsoft.com/office/drawing/2014/main" id="{8CD7D5CD-029A-E14B-EBC5-433D817EC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404813"/>
            <a:ext cx="7851775" cy="460851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tr-TR" altLang="tr-TR" dirty="0"/>
            </a:br>
            <a:br>
              <a:rPr lang="tr-TR" altLang="tr-TR" dirty="0"/>
            </a:br>
            <a:br>
              <a:rPr lang="tr-TR" altLang="tr-TR" dirty="0"/>
            </a:br>
            <a:br>
              <a:rPr lang="tr-TR" altLang="tr-TR" dirty="0"/>
            </a:br>
            <a:r>
              <a:rPr lang="tr-TR" altLang="tr-TR" dirty="0"/>
              <a:t>FREE TIME ACTIVITIES</a:t>
            </a:r>
          </a:p>
        </p:txBody>
      </p:sp>
      <p:sp>
        <p:nvSpPr>
          <p:cNvPr id="7171" name="2 Alt Başlık">
            <a:extLst>
              <a:ext uri="{FF2B5EF4-FFF2-40B4-BE49-F238E27FC236}">
                <a16:creationId xmlns:a16="http://schemas.microsoft.com/office/drawing/2014/main" id="{67B1D3E2-2C2A-EBB6-2147-BABFB5ABE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4868863"/>
            <a:ext cx="7854950" cy="1192212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endParaRPr lang="tr-TR" altLang="tr-TR" sz="2400"/>
          </a:p>
          <a:p>
            <a:pPr marR="0" algn="ctr" eaLnBrk="1" hangingPunct="1">
              <a:lnSpc>
                <a:spcPct val="80000"/>
              </a:lnSpc>
            </a:pPr>
            <a:endParaRPr lang="tr-TR" altLang="tr-TR" sz="2400"/>
          </a:p>
        </p:txBody>
      </p:sp>
      <p:pic>
        <p:nvPicPr>
          <p:cNvPr id="7172" name="3 Resim" descr="0055.gif.pagespeed.ce.fsjrRwv1ui.gif">
            <a:extLst>
              <a:ext uri="{FF2B5EF4-FFF2-40B4-BE49-F238E27FC236}">
                <a16:creationId xmlns:a16="http://schemas.microsoft.com/office/drawing/2014/main" id="{5C05AC31-C919-B5DF-4F49-BDC8A715A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333375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95752531.wav">
            <a:hlinkClick r:id="" action="ppaction://media"/>
            <a:extLst>
              <a:ext uri="{FF2B5EF4-FFF2-40B4-BE49-F238E27FC236}">
                <a16:creationId xmlns:a16="http://schemas.microsoft.com/office/drawing/2014/main" id="{5F58B026-2FD8-3B71-C5D1-1EC609050D06}"/>
              </a:ext>
            </a:extLst>
          </p:cNvPr>
          <p:cNvPicPr>
            <a:picLocks noRot="1" noChangeAspect="1"/>
          </p:cNvPicPr>
          <p:nvPr>
            <a:wavAudioFile r:embed="rId1" name="9575644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FAB1D710-7E6C-AA90-D339-C9C63FFF937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DANCING</a:t>
            </a:r>
          </a:p>
        </p:txBody>
      </p:sp>
      <p:pic>
        <p:nvPicPr>
          <p:cNvPr id="3" name="2 Resim" descr="dancing.jpg">
            <a:extLst>
              <a:ext uri="{FF2B5EF4-FFF2-40B4-BE49-F238E27FC236}">
                <a16:creationId xmlns:a16="http://schemas.microsoft.com/office/drawing/2014/main" id="{D588F729-3463-CDA1-086E-7CB36DDF5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59055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F3162609.wav">
            <a:hlinkClick r:id="" action="ppaction://media"/>
            <a:extLst>
              <a:ext uri="{FF2B5EF4-FFF2-40B4-BE49-F238E27FC236}">
                <a16:creationId xmlns:a16="http://schemas.microsoft.com/office/drawing/2014/main" id="{7AB52403-B030-AA8C-7A40-1D10820B57E5}"/>
              </a:ext>
            </a:extLst>
          </p:cNvPr>
          <p:cNvPicPr>
            <a:picLocks noRot="1" noChangeAspect="1"/>
          </p:cNvPicPr>
          <p:nvPr>
            <a:wavAudioFile r:embed="rId1" name="F316DC1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6949EBA2-40EB-DBA7-B70C-9DA3557F530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/>
              <a:t>PLAYING COMPUTER GAMES</a:t>
            </a:r>
          </a:p>
        </p:txBody>
      </p:sp>
      <p:pic>
        <p:nvPicPr>
          <p:cNvPr id="3" name="2 Resim" descr="computer games.jpg">
            <a:extLst>
              <a:ext uri="{FF2B5EF4-FFF2-40B4-BE49-F238E27FC236}">
                <a16:creationId xmlns:a16="http://schemas.microsoft.com/office/drawing/2014/main" id="{F997F0AC-7C1A-2952-3B44-3633CAEE9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416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8E7B2609.wav">
            <a:hlinkClick r:id="" action="ppaction://media"/>
            <a:extLst>
              <a:ext uri="{FF2B5EF4-FFF2-40B4-BE49-F238E27FC236}">
                <a16:creationId xmlns:a16="http://schemas.microsoft.com/office/drawing/2014/main" id="{0FC3E4DE-4FF6-C26F-4E86-F02C2554D451}"/>
              </a:ext>
            </a:extLst>
          </p:cNvPr>
          <p:cNvPicPr>
            <a:picLocks noRot="1" noChangeAspect="1"/>
          </p:cNvPicPr>
          <p:nvPr>
            <a:wavAudioFile r:embed="rId1" name="8E7BCD3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A05FEE23-E5FC-F8E1-F76C-F7C0236ACB3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RUNNING</a:t>
            </a:r>
          </a:p>
        </p:txBody>
      </p:sp>
      <p:pic>
        <p:nvPicPr>
          <p:cNvPr id="3" name="2 Resim" descr="running.png">
            <a:extLst>
              <a:ext uri="{FF2B5EF4-FFF2-40B4-BE49-F238E27FC236}">
                <a16:creationId xmlns:a16="http://schemas.microsoft.com/office/drawing/2014/main" id="{F3DE760B-E2A7-CC98-5D3D-BAA18DA75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09788"/>
            <a:ext cx="5616575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E142609.wav">
            <a:hlinkClick r:id="" action="ppaction://media"/>
            <a:extLst>
              <a:ext uri="{FF2B5EF4-FFF2-40B4-BE49-F238E27FC236}">
                <a16:creationId xmlns:a16="http://schemas.microsoft.com/office/drawing/2014/main" id="{9CA30A45-35D7-B9E8-F846-E77C52156C5B}"/>
              </a:ext>
            </a:extLst>
          </p:cNvPr>
          <p:cNvPicPr>
            <a:picLocks noRot="1" noChangeAspect="1"/>
          </p:cNvPicPr>
          <p:nvPr>
            <a:wavAudioFile r:embed="rId1" name="DE143A5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19411568-40BB-D82A-0894-721C3BD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WATCHING CARTOONS</a:t>
            </a:r>
          </a:p>
        </p:txBody>
      </p:sp>
      <p:pic>
        <p:nvPicPr>
          <p:cNvPr id="3" name="2 Resim" descr="watching cartoons.jpg">
            <a:extLst>
              <a:ext uri="{FF2B5EF4-FFF2-40B4-BE49-F238E27FC236}">
                <a16:creationId xmlns:a16="http://schemas.microsoft.com/office/drawing/2014/main" id="{AE86FA3F-5088-D3B0-B8C4-9AC867E94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7691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F8E2624.wav">
            <a:hlinkClick r:id="" action="ppaction://media"/>
            <a:extLst>
              <a:ext uri="{FF2B5EF4-FFF2-40B4-BE49-F238E27FC236}">
                <a16:creationId xmlns:a16="http://schemas.microsoft.com/office/drawing/2014/main" id="{5AD2A6E1-0E93-B89E-9862-805C69F79916}"/>
              </a:ext>
            </a:extLst>
          </p:cNvPr>
          <p:cNvPicPr>
            <a:picLocks noRot="1" noChangeAspect="1"/>
          </p:cNvPicPr>
          <p:nvPr>
            <a:wavAudioFile r:embed="rId1" name="3F8E2FF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B36ECD62-2FA2-9DD6-6EAB-EDEE6726507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PLAYING FOOTBALL</a:t>
            </a:r>
          </a:p>
        </p:txBody>
      </p:sp>
      <p:pic>
        <p:nvPicPr>
          <p:cNvPr id="3" name="2 Resim" descr="playing football.jpg">
            <a:extLst>
              <a:ext uri="{FF2B5EF4-FFF2-40B4-BE49-F238E27FC236}">
                <a16:creationId xmlns:a16="http://schemas.microsoft.com/office/drawing/2014/main" id="{637BDE05-1DCF-37B6-1C24-7E6BF223C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64817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7502624.wav">
            <a:hlinkClick r:id="" action="ppaction://media"/>
            <a:extLst>
              <a:ext uri="{FF2B5EF4-FFF2-40B4-BE49-F238E27FC236}">
                <a16:creationId xmlns:a16="http://schemas.microsoft.com/office/drawing/2014/main" id="{F11CAF9C-0E2D-7248-B21D-75A23EEC23E1}"/>
              </a:ext>
            </a:extLst>
          </p:cNvPr>
          <p:cNvPicPr>
            <a:picLocks noRot="1" noChangeAspect="1"/>
          </p:cNvPicPr>
          <p:nvPr>
            <a:wavAudioFile r:embed="rId1" name="B750906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5F01EFC7-F24F-7A98-AC50-F5C147F0EFF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PLAYING THE GUITAR</a:t>
            </a:r>
          </a:p>
        </p:txBody>
      </p:sp>
      <p:pic>
        <p:nvPicPr>
          <p:cNvPr id="3" name="2 Resim" descr="playing the guitar.jpg">
            <a:extLst>
              <a:ext uri="{FF2B5EF4-FFF2-40B4-BE49-F238E27FC236}">
                <a16:creationId xmlns:a16="http://schemas.microsoft.com/office/drawing/2014/main" id="{B20823EC-DE63-7773-8AF8-F0733071A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84212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4452640.wav">
            <a:hlinkClick r:id="" action="ppaction://media"/>
            <a:extLst>
              <a:ext uri="{FF2B5EF4-FFF2-40B4-BE49-F238E27FC236}">
                <a16:creationId xmlns:a16="http://schemas.microsoft.com/office/drawing/2014/main" id="{5C382DE7-609F-6FDE-F968-648CB6CEC3CB}"/>
              </a:ext>
            </a:extLst>
          </p:cNvPr>
          <p:cNvPicPr>
            <a:picLocks noRot="1" noChangeAspect="1"/>
          </p:cNvPicPr>
          <p:nvPr>
            <a:wavAudioFile r:embed="rId1" name="2445E7CD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3D0EEF9F-E31C-5965-30A1-0BD16474B50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                    COOKING   </a:t>
            </a:r>
          </a:p>
        </p:txBody>
      </p:sp>
      <p:pic>
        <p:nvPicPr>
          <p:cNvPr id="23555" name="Picture 2" descr="C:\Users\CASPERR\Desktop\zTXeRpjRc.gif">
            <a:extLst>
              <a:ext uri="{FF2B5EF4-FFF2-40B4-BE49-F238E27FC236}">
                <a16:creationId xmlns:a16="http://schemas.microsoft.com/office/drawing/2014/main" id="{2E8BE01E-3AD4-50E1-F674-48DECF4C4B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734377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BBC562B0-273E-7722-C562-A90D68496D0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         LISTENING TO MUSIC</a:t>
            </a:r>
          </a:p>
        </p:txBody>
      </p:sp>
      <p:pic>
        <p:nvPicPr>
          <p:cNvPr id="24579" name="Picture 2" descr="C:\Users\CASPERR\Desktop\clipart_muziek-luisteren_animaatjes-117.jpg">
            <a:extLst>
              <a:ext uri="{FF2B5EF4-FFF2-40B4-BE49-F238E27FC236}">
                <a16:creationId xmlns:a16="http://schemas.microsoft.com/office/drawing/2014/main" id="{3C0C3944-DA52-8DF2-2216-3246D348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82804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28A35CA3-C700-6C88-5B60-49D6EAAB826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          CLIMBING</a:t>
            </a:r>
          </a:p>
        </p:txBody>
      </p:sp>
      <p:pic>
        <p:nvPicPr>
          <p:cNvPr id="25603" name="Picture 2" descr="C:\Users\CASPERR\Desktop\toonvectors-10244-940.jpg">
            <a:extLst>
              <a:ext uri="{FF2B5EF4-FFF2-40B4-BE49-F238E27FC236}">
                <a16:creationId xmlns:a16="http://schemas.microsoft.com/office/drawing/2014/main" id="{8DDC5F33-031C-7AA8-53FE-ABA629812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95488"/>
            <a:ext cx="813593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16FC5028-6ED7-5BCE-63AD-86C653FD3EB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      COLLECTING COINS</a:t>
            </a:r>
          </a:p>
        </p:txBody>
      </p:sp>
      <p:pic>
        <p:nvPicPr>
          <p:cNvPr id="26627" name="Picture 2" descr="C:\Users\CASPERR\Desktop\hobby1.jpg">
            <a:extLst>
              <a:ext uri="{FF2B5EF4-FFF2-40B4-BE49-F238E27FC236}">
                <a16:creationId xmlns:a16="http://schemas.microsoft.com/office/drawing/2014/main" id="{F8F14653-AF1D-D1EF-CE05-4CAFFCA0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0FB813D5-3043-9516-6E7E-B5A3F052A7E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COLORING</a:t>
            </a:r>
          </a:p>
        </p:txBody>
      </p:sp>
      <p:pic>
        <p:nvPicPr>
          <p:cNvPr id="3" name="2 Resim" descr="coloring.jpg">
            <a:extLst>
              <a:ext uri="{FF2B5EF4-FFF2-40B4-BE49-F238E27FC236}">
                <a16:creationId xmlns:a16="http://schemas.microsoft.com/office/drawing/2014/main" id="{2717F199-AFB2-FABC-03EC-E54D05445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16113"/>
            <a:ext cx="60483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1252531.wav">
            <a:hlinkClick r:id="" action="ppaction://media"/>
            <a:extLst>
              <a:ext uri="{FF2B5EF4-FFF2-40B4-BE49-F238E27FC236}">
                <a16:creationId xmlns:a16="http://schemas.microsoft.com/office/drawing/2014/main" id="{B7608232-816F-B7F3-A7EF-F876A62051E6}"/>
              </a:ext>
            </a:extLst>
          </p:cNvPr>
          <p:cNvPicPr>
            <a:picLocks noRot="1" noChangeAspect="1"/>
          </p:cNvPicPr>
          <p:nvPr>
            <a:wavAudioFile r:embed="rId2" name="3125BE0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21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E073FDBF-B78B-506E-FE81-55406C92E5A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             SKIING</a:t>
            </a:r>
          </a:p>
        </p:txBody>
      </p:sp>
      <p:pic>
        <p:nvPicPr>
          <p:cNvPr id="27651" name="Picture 2" descr="C:\Users\CASPERR\Desktop\846886_html_3d596d7a.jpg">
            <a:extLst>
              <a:ext uri="{FF2B5EF4-FFF2-40B4-BE49-F238E27FC236}">
                <a16:creationId xmlns:a16="http://schemas.microsoft.com/office/drawing/2014/main" id="{3ADEA75E-CA49-F6A8-977B-3531736A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7704138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3D8A1176-EA54-5ACA-051C-7EB4897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            DOING PUZZLES</a:t>
            </a:r>
          </a:p>
        </p:txBody>
      </p:sp>
      <p:pic>
        <p:nvPicPr>
          <p:cNvPr id="28675" name="Picture 2" descr="C:\Users\CASPERR\Desktop\i (1).jpg">
            <a:extLst>
              <a:ext uri="{FF2B5EF4-FFF2-40B4-BE49-F238E27FC236}">
                <a16:creationId xmlns:a16="http://schemas.microsoft.com/office/drawing/2014/main" id="{778F0C7C-CB5B-71EC-EC2A-091CF3C0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05063"/>
            <a:ext cx="59055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E2D3A6A5-AA6B-4CAD-1C78-09E11606A82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                  FISHING</a:t>
            </a:r>
          </a:p>
        </p:txBody>
      </p:sp>
      <p:pic>
        <p:nvPicPr>
          <p:cNvPr id="29699" name="Picture 2" descr="C:\Users\CASPERR\Desktop\9933134-Cartoon-fisherman-with-rod-and-fish-illustration--Stock-Vector-fishing.jpg">
            <a:extLst>
              <a:ext uri="{FF2B5EF4-FFF2-40B4-BE49-F238E27FC236}">
                <a16:creationId xmlns:a16="http://schemas.microsoft.com/office/drawing/2014/main" id="{01F7E3E4-0546-F666-AFCC-C2717235F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7993063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4FE1BFDA-C050-AD71-DE5D-19BF1790C62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       TAKING PHOTOGRAPHS</a:t>
            </a:r>
          </a:p>
        </p:txBody>
      </p:sp>
      <p:pic>
        <p:nvPicPr>
          <p:cNvPr id="30723" name="Picture 2" descr="C:\Users\CASPERR\Desktop\i.jpg">
            <a:extLst>
              <a:ext uri="{FF2B5EF4-FFF2-40B4-BE49-F238E27FC236}">
                <a16:creationId xmlns:a16="http://schemas.microsoft.com/office/drawing/2014/main" id="{8FB0DDEE-226E-7131-69FC-10008A82C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74168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AFF04ADC-BE40-E50A-FC09-5E206EB6FC5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     PLAYING WITH MARBLES</a:t>
            </a:r>
          </a:p>
        </p:txBody>
      </p:sp>
      <p:pic>
        <p:nvPicPr>
          <p:cNvPr id="31747" name="Picture 2" descr="C:\Users\CASPERR\Desktop\gifs-animados-jugar-025736.jpg">
            <a:extLst>
              <a:ext uri="{FF2B5EF4-FFF2-40B4-BE49-F238E27FC236}">
                <a16:creationId xmlns:a16="http://schemas.microsoft.com/office/drawing/2014/main" id="{F3A93BAD-1E98-8DE6-5BCE-01532D992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61817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A9526F48-16A9-3DDB-7212-C35F9AB02D8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               DIVING</a:t>
            </a:r>
          </a:p>
        </p:txBody>
      </p:sp>
      <p:pic>
        <p:nvPicPr>
          <p:cNvPr id="32771" name="Picture 2" descr="C:\Users\CASPERR\Desktop\cartoon-scuba-diver-217922.png">
            <a:extLst>
              <a:ext uri="{FF2B5EF4-FFF2-40B4-BE49-F238E27FC236}">
                <a16:creationId xmlns:a16="http://schemas.microsoft.com/office/drawing/2014/main" id="{56CA72AB-D19E-CE6B-561E-EAC44DEA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17688"/>
            <a:ext cx="71278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F30F17FF-041A-80AE-BD65-9E78FBC0933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SWIMMING</a:t>
            </a:r>
          </a:p>
        </p:txBody>
      </p:sp>
      <p:pic>
        <p:nvPicPr>
          <p:cNvPr id="3" name="2 Resim" descr="seimming.jpg">
            <a:extLst>
              <a:ext uri="{FF2B5EF4-FFF2-40B4-BE49-F238E27FC236}">
                <a16:creationId xmlns:a16="http://schemas.microsoft.com/office/drawing/2014/main" id="{4A605BAF-8379-6130-1CFB-BE60D0EB8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985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F5A2671.wav">
            <a:hlinkClick r:id="" action="ppaction://media"/>
            <a:extLst>
              <a:ext uri="{FF2B5EF4-FFF2-40B4-BE49-F238E27FC236}">
                <a16:creationId xmlns:a16="http://schemas.microsoft.com/office/drawing/2014/main" id="{9AF3EAA0-FF0C-5002-1391-FDA232EC4D95}"/>
              </a:ext>
            </a:extLst>
          </p:cNvPr>
          <p:cNvPicPr>
            <a:picLocks noRot="1" noChangeAspect="1"/>
          </p:cNvPicPr>
          <p:nvPr>
            <a:wavAudioFile r:embed="rId1" name="1F5AB78B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9B29A39B-60E2-A07C-2BCB-7C7DB5FF302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DRAWING</a:t>
            </a:r>
          </a:p>
        </p:txBody>
      </p:sp>
      <p:pic>
        <p:nvPicPr>
          <p:cNvPr id="3" name="2 Resim" descr="drawing.jpg">
            <a:extLst>
              <a:ext uri="{FF2B5EF4-FFF2-40B4-BE49-F238E27FC236}">
                <a16:creationId xmlns:a16="http://schemas.microsoft.com/office/drawing/2014/main" id="{1B31C2E3-D050-41C0-8708-57D5E092C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68405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F772546.wav">
            <a:hlinkClick r:id="" action="ppaction://media"/>
            <a:extLst>
              <a:ext uri="{FF2B5EF4-FFF2-40B4-BE49-F238E27FC236}">
                <a16:creationId xmlns:a16="http://schemas.microsoft.com/office/drawing/2014/main" id="{BEDD2A70-621F-51C5-98D5-474DB9BCC2B3}"/>
              </a:ext>
            </a:extLst>
          </p:cNvPr>
          <p:cNvPicPr>
            <a:picLocks noRot="1" noChangeAspect="1"/>
          </p:cNvPicPr>
          <p:nvPr>
            <a:wavAudioFile r:embed="rId1" name="3F77A7BF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0C3E3E12-0DA7-47DC-FF77-C9F4C734A19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FLYING A KITE</a:t>
            </a:r>
          </a:p>
        </p:txBody>
      </p:sp>
      <p:pic>
        <p:nvPicPr>
          <p:cNvPr id="3" name="2 Resim" descr="flying a kite.jpg">
            <a:extLst>
              <a:ext uri="{FF2B5EF4-FFF2-40B4-BE49-F238E27FC236}">
                <a16:creationId xmlns:a16="http://schemas.microsoft.com/office/drawing/2014/main" id="{6E307226-FADC-9FF1-8061-C2C020C92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72009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2E42546.wav">
            <a:hlinkClick r:id="" action="ppaction://media"/>
            <a:extLst>
              <a:ext uri="{FF2B5EF4-FFF2-40B4-BE49-F238E27FC236}">
                <a16:creationId xmlns:a16="http://schemas.microsoft.com/office/drawing/2014/main" id="{E9842512-9AFB-314A-6410-B4CE8082A6BF}"/>
              </a:ext>
            </a:extLst>
          </p:cNvPr>
          <p:cNvPicPr>
            <a:picLocks noRot="1" noChangeAspect="1"/>
          </p:cNvPicPr>
          <p:nvPr>
            <a:wavAudioFile r:embed="rId1" name="92E45BB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0E0C042C-5DDC-26FF-FC1F-5CD6A871E95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PLAYING CHESS</a:t>
            </a:r>
          </a:p>
        </p:txBody>
      </p:sp>
      <p:pic>
        <p:nvPicPr>
          <p:cNvPr id="3" name="2 Resim" descr="playing chess.jpg">
            <a:extLst>
              <a:ext uri="{FF2B5EF4-FFF2-40B4-BE49-F238E27FC236}">
                <a16:creationId xmlns:a16="http://schemas.microsoft.com/office/drawing/2014/main" id="{F12A4361-D7E0-AC89-FCA6-9C7F79D2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2009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F9B12562.wav">
            <a:hlinkClick r:id="" action="ppaction://media"/>
            <a:extLst>
              <a:ext uri="{FF2B5EF4-FFF2-40B4-BE49-F238E27FC236}">
                <a16:creationId xmlns:a16="http://schemas.microsoft.com/office/drawing/2014/main" id="{1F435765-6B03-FCEB-D3A5-5552033DF538}"/>
              </a:ext>
            </a:extLst>
          </p:cNvPr>
          <p:cNvPicPr>
            <a:picLocks noRot="1" noChangeAspect="1"/>
          </p:cNvPicPr>
          <p:nvPr>
            <a:wavAudioFile r:embed="rId1" name="F9B1052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D0C31FEF-236B-7649-73BB-D1E29379DDE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PLAYING TABLE TENNIS</a:t>
            </a:r>
          </a:p>
        </p:txBody>
      </p:sp>
      <p:pic>
        <p:nvPicPr>
          <p:cNvPr id="3" name="2 Resim" descr="table tennis.jpg">
            <a:extLst>
              <a:ext uri="{FF2B5EF4-FFF2-40B4-BE49-F238E27FC236}">
                <a16:creationId xmlns:a16="http://schemas.microsoft.com/office/drawing/2014/main" id="{E4ED4796-49F7-10BE-8AD6-A7F3AF4D3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79930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54B2562.wav">
            <a:hlinkClick r:id="" action="ppaction://media"/>
            <a:extLst>
              <a:ext uri="{FF2B5EF4-FFF2-40B4-BE49-F238E27FC236}">
                <a16:creationId xmlns:a16="http://schemas.microsoft.com/office/drawing/2014/main" id="{7006EB10-9368-334B-CA0F-EA69A243295E}"/>
              </a:ext>
            </a:extLst>
          </p:cNvPr>
          <p:cNvPicPr>
            <a:picLocks noRot="1" noChangeAspect="1"/>
          </p:cNvPicPr>
          <p:nvPr>
            <a:wavAudioFile r:embed="rId1" name="454BDA9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D45B22D9-AFA1-AF2D-088A-9B8F2C95C93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READING A BOOK</a:t>
            </a:r>
          </a:p>
        </p:txBody>
      </p:sp>
      <p:pic>
        <p:nvPicPr>
          <p:cNvPr id="3" name="2 Resim" descr="reading a book.jpg">
            <a:extLst>
              <a:ext uri="{FF2B5EF4-FFF2-40B4-BE49-F238E27FC236}">
                <a16:creationId xmlns:a16="http://schemas.microsoft.com/office/drawing/2014/main" id="{74CC06DF-BDD2-7ED2-9C57-D86290C11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5612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4BE2577.wav">
            <a:hlinkClick r:id="" action="ppaction://media"/>
            <a:extLst>
              <a:ext uri="{FF2B5EF4-FFF2-40B4-BE49-F238E27FC236}">
                <a16:creationId xmlns:a16="http://schemas.microsoft.com/office/drawing/2014/main" id="{0882BCE7-35B4-6F65-075E-8B04A9EF6294}"/>
              </a:ext>
            </a:extLst>
          </p:cNvPr>
          <p:cNvPicPr>
            <a:picLocks noRot="1" noChangeAspect="1"/>
          </p:cNvPicPr>
          <p:nvPr>
            <a:wavAudioFile r:embed="rId1" name="A4BE5E7C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CEE242FF-B9FB-4107-A5E7-D116E528C95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RIDING A BIKE</a:t>
            </a:r>
          </a:p>
        </p:txBody>
      </p:sp>
      <p:pic>
        <p:nvPicPr>
          <p:cNvPr id="3" name="2 Resim" descr="riding a bike.jpg">
            <a:extLst>
              <a:ext uri="{FF2B5EF4-FFF2-40B4-BE49-F238E27FC236}">
                <a16:creationId xmlns:a16="http://schemas.microsoft.com/office/drawing/2014/main" id="{68DA9233-57A4-43D0-DF12-24A1E1BF7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69135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C612577.wav">
            <a:hlinkClick r:id="" action="ppaction://media"/>
            <a:extLst>
              <a:ext uri="{FF2B5EF4-FFF2-40B4-BE49-F238E27FC236}">
                <a16:creationId xmlns:a16="http://schemas.microsoft.com/office/drawing/2014/main" id="{53765D8F-5859-4C72-0160-1938C45F471A}"/>
              </a:ext>
            </a:extLst>
          </p:cNvPr>
          <p:cNvPicPr>
            <a:picLocks noRot="1" noChangeAspect="1"/>
          </p:cNvPicPr>
          <p:nvPr>
            <a:wavAudioFile r:embed="rId1" name="DC61AB5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19A6BAF8-D5A2-0A25-7B5B-9DD892E366B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/>
              <a:t>SINGING</a:t>
            </a:r>
          </a:p>
        </p:txBody>
      </p:sp>
      <p:pic>
        <p:nvPicPr>
          <p:cNvPr id="3" name="2 Resim" descr="singing.jpg">
            <a:extLst>
              <a:ext uri="{FF2B5EF4-FFF2-40B4-BE49-F238E27FC236}">
                <a16:creationId xmlns:a16="http://schemas.microsoft.com/office/drawing/2014/main" id="{DDAD365C-0A99-0980-5B64-ECFB37266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55451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9D22593.wav">
            <a:hlinkClick r:id="" action="ppaction://media"/>
            <a:extLst>
              <a:ext uri="{FF2B5EF4-FFF2-40B4-BE49-F238E27FC236}">
                <a16:creationId xmlns:a16="http://schemas.microsoft.com/office/drawing/2014/main" id="{AFF05BA9-B9DA-A117-8680-0A1825D3CE59}"/>
              </a:ext>
            </a:extLst>
          </p:cNvPr>
          <p:cNvPicPr>
            <a:picLocks noRot="1" noChangeAspect="1"/>
          </p:cNvPicPr>
          <p:nvPr>
            <a:wavAudioFile r:embed="rId1" name="99D2B45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65</Words>
  <Application>Microsoft Office PowerPoint</Application>
  <PresentationFormat>Ekran Gösterisi (4:3)</PresentationFormat>
  <Paragraphs>27</Paragraphs>
  <Slides>26</Slides>
  <Notes>1</Notes>
  <HiddenSlides>0</HiddenSlides>
  <MMClips>16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Akış</vt:lpstr>
      <vt:lpstr>    FREE TIME ACTIVITIES</vt:lpstr>
      <vt:lpstr>COLORING</vt:lpstr>
      <vt:lpstr>DRAWING</vt:lpstr>
      <vt:lpstr>FLYING A KITE</vt:lpstr>
      <vt:lpstr>PLAYING CHESS</vt:lpstr>
      <vt:lpstr>PLAYING TABLE TENNIS</vt:lpstr>
      <vt:lpstr>READING A BOOK</vt:lpstr>
      <vt:lpstr>RIDING A BIKE</vt:lpstr>
      <vt:lpstr>SINGING</vt:lpstr>
      <vt:lpstr>DANCING</vt:lpstr>
      <vt:lpstr>PLAYING COMPUTER GAMES</vt:lpstr>
      <vt:lpstr>RUNNING</vt:lpstr>
      <vt:lpstr>WATCHING CARTOONS</vt:lpstr>
      <vt:lpstr>PLAYING FOOTBALL</vt:lpstr>
      <vt:lpstr>PLAYING THE GUITAR</vt:lpstr>
      <vt:lpstr>                    COOKING   </vt:lpstr>
      <vt:lpstr>         LISTENING TO MUSIC</vt:lpstr>
      <vt:lpstr>          CLIMBING</vt:lpstr>
      <vt:lpstr>      COLLECTING COINS</vt:lpstr>
      <vt:lpstr>             SKIING</vt:lpstr>
      <vt:lpstr>            DOING PUZZLES</vt:lpstr>
      <vt:lpstr>                  FISHING</vt:lpstr>
      <vt:lpstr>       TAKING PHOTOGRAPHS</vt:lpstr>
      <vt:lpstr>     PLAYING WITH MARBLES</vt:lpstr>
      <vt:lpstr>               DIVING</vt:lpstr>
      <vt:lpstr>SWIMMING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FREE TIME ACTIVITIES</dc:title>
  <dc:creator>odevyap.gen.tr</dc:creator>
  <cp:lastModifiedBy>Bugra Togan Simsir</cp:lastModifiedBy>
  <cp:revision>15</cp:revision>
  <dcterms:created xsi:type="dcterms:W3CDTF">2014-11-13T18:30:19Z</dcterms:created>
  <dcterms:modified xsi:type="dcterms:W3CDTF">2022-12-11T13:43:35Z</dcterms:modified>
</cp:coreProperties>
</file>