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/>
          <p:nvPr/>
        </p:nvSpPr>
        <p:spPr>
          <a:xfrm>
            <a:off x="1828800" y="3159125"/>
            <a:ext cx="457200" cy="1035050"/>
          </a:xfrm>
          <a:prstGeom prst="rect">
            <a:avLst/>
          </a:prstGeom>
          <a:noFill/>
        </p:spPr>
        <p:txBody>
          <a:bodyPr lIns="0" tIns="9144" rIns="0" bIns="9144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{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6B812-1D7D-470B-847C-5261E5E022E2}" type="datetimeFigureOut">
              <a:rPr lang="tr-TR"/>
              <a:pPr>
                <a:defRPr/>
              </a:pPr>
              <a:t>11.12.2022</a:t>
            </a:fld>
            <a:endParaRPr lang="tr-TR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DB7AD-10BF-4071-9B26-40FF4B186C5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6833D-312B-479A-9058-0E2F2C04999C}" type="datetimeFigureOut">
              <a:rPr lang="tr-TR"/>
              <a:pPr>
                <a:defRPr/>
              </a:pPr>
              <a:t>11.12.2022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F8658-6710-4F2B-8D91-BA1647410F6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07618-BEFC-459A-94C7-BBE3810676DC}" type="datetimeFigureOut">
              <a:rPr lang="tr-TR"/>
              <a:pPr>
                <a:defRPr/>
              </a:pPr>
              <a:t>11.12.2022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FB8F8-6E6D-42BF-AB45-AE24CF7DBF9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4B37B-773D-4FE5-8FB1-949DAE50879D}" type="datetimeFigureOut">
              <a:rPr lang="tr-TR"/>
              <a:pPr>
                <a:defRPr/>
              </a:pPr>
              <a:t>11.12.2022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49959-58D7-4F46-A214-D020850D643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/>
          <p:nvPr/>
        </p:nvSpPr>
        <p:spPr>
          <a:xfrm>
            <a:off x="4267200" y="4075113"/>
            <a:ext cx="457200" cy="10144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6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3AD7D-4D00-4F08-A171-5EA7CA938B48}" type="datetimeFigureOut">
              <a:rPr lang="tr-TR"/>
              <a:pPr>
                <a:defRPr/>
              </a:pPr>
              <a:t>11.12.2022</a:t>
            </a:fld>
            <a:endParaRPr lang="tr-TR"/>
          </a:p>
        </p:txBody>
      </p:sp>
      <p:sp>
        <p:nvSpPr>
          <p:cNvPr id="7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E8894-8C69-4466-9684-9150A26424C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CB183-6018-4C43-92DF-D116588A77A5}" type="datetimeFigureOut">
              <a:rPr lang="tr-TR"/>
              <a:pPr>
                <a:defRPr/>
              </a:pPr>
              <a:t>11.12.2022</a:t>
            </a:fld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6BF60-D69C-42DA-8F2C-AFFD704400E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2"/>
          <p:cNvSpPr txBox="1"/>
          <p:nvPr/>
        </p:nvSpPr>
        <p:spPr>
          <a:xfrm>
            <a:off x="1057275" y="520700"/>
            <a:ext cx="457200" cy="922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{</a:t>
            </a:r>
          </a:p>
        </p:txBody>
      </p:sp>
      <p:sp>
        <p:nvSpPr>
          <p:cNvPr id="8" name="TextBox 17"/>
          <p:cNvSpPr txBox="1"/>
          <p:nvPr/>
        </p:nvSpPr>
        <p:spPr>
          <a:xfrm>
            <a:off x="4779963" y="520700"/>
            <a:ext cx="457200" cy="922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9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896FA-AAFC-4C34-B061-AA80112FDF80}" type="datetimeFigureOut">
              <a:rPr lang="tr-TR"/>
              <a:pPr>
                <a:defRPr/>
              </a:pPr>
              <a:t>11.12.2022</a:t>
            </a:fld>
            <a:endParaRPr lang="tr-TR"/>
          </a:p>
        </p:txBody>
      </p:sp>
      <p:sp>
        <p:nvSpPr>
          <p:cNvPr id="10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165A9-E74A-4CAC-A5DF-FF58EEBA88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1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0DAAB-D066-4FE0-9FF2-28893226B0A6}" type="datetimeFigureOut">
              <a:rPr lang="tr-TR"/>
              <a:pPr>
                <a:defRPr/>
              </a:pPr>
              <a:t>11.12.2022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46D45-13E7-4DAC-B405-E43F8CBDD19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88CC9-8272-49E1-A175-7814C0D4A867}" type="datetimeFigureOut">
              <a:rPr lang="tr-TR"/>
              <a:pPr>
                <a:defRPr/>
              </a:pPr>
              <a:t>11.12.2022</a:t>
            </a:fld>
            <a:endParaRPr lang="tr-T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6BBF1-2F60-4713-BF1E-67403F55237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8"/>
          <p:cNvSpPr txBox="1"/>
          <p:nvPr/>
        </p:nvSpPr>
        <p:spPr>
          <a:xfrm>
            <a:off x="5329238" y="1774825"/>
            <a:ext cx="457200" cy="12303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{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6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24227-5EAB-4833-A9F1-D25E2AB143EF}" type="datetimeFigureOut">
              <a:rPr lang="tr-TR"/>
              <a:pPr>
                <a:defRPr/>
              </a:pPr>
              <a:t>11.12.2022</a:t>
            </a:fld>
            <a:endParaRPr lang="tr-TR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E6B92-B168-44DE-A013-C7B9621EF53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8"/>
          <p:cNvSpPr txBox="1"/>
          <p:nvPr/>
        </p:nvSpPr>
        <p:spPr>
          <a:xfrm>
            <a:off x="2435225" y="3332163"/>
            <a:ext cx="457200" cy="9223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{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/>
              <a:t>Resim eklemek için simgeyi tıklatın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B595F-37A8-4E6B-AE32-E82319062556}" type="datetimeFigureOut">
              <a:rPr lang="tr-TR"/>
              <a:pPr>
                <a:defRPr/>
              </a:pPr>
              <a:t>11.12.2022</a:t>
            </a:fld>
            <a:endParaRPr lang="tr-TR"/>
          </a:p>
        </p:txBody>
      </p:sp>
      <p:sp>
        <p:nvSpPr>
          <p:cNvPr id="7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21406-3E31-4AC7-B5E7-557EF4018CA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8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0"/>
            <a:ext cx="6096000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alpha val="6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59764D81-53C9-49DF-A1E0-3C7706A354BF}" type="datetimeFigureOut">
              <a:rPr lang="tr-TR"/>
              <a:pPr>
                <a:defRPr/>
              </a:pPr>
              <a:t>11.12.2022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325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alpha val="6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325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alpha val="6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ECB66A49-4BC1-4348-A2FC-088D29D89C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0" r:id="rId1"/>
    <p:sldLayoutId id="2147483779" r:id="rId2"/>
    <p:sldLayoutId id="2147483781" r:id="rId3"/>
    <p:sldLayoutId id="2147483778" r:id="rId4"/>
    <p:sldLayoutId id="2147483782" r:id="rId5"/>
    <p:sldLayoutId id="2147483777" r:id="rId6"/>
    <p:sldLayoutId id="2147483776" r:id="rId7"/>
    <p:sldLayoutId id="2147483783" r:id="rId8"/>
    <p:sldLayoutId id="2147483784" r:id="rId9"/>
    <p:sldLayoutId id="2147483775" r:id="rId10"/>
    <p:sldLayoutId id="21474837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55588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39763" indent="-255588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5588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4650" indent="-255588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77875" y="1219200"/>
            <a:ext cx="7543800" cy="215265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dirty="0"/>
              <a:t>İngilizce Saatler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981075"/>
            <a:ext cx="9144000" cy="5876925"/>
          </a:xfr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42988" y="115888"/>
            <a:ext cx="75438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/>
              <a:t>                  </a:t>
            </a:r>
            <a:r>
              <a:rPr lang="tr-TR" dirty="0" err="1"/>
              <a:t>Clock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56032" fontAlgn="auto">
              <a:spcAft>
                <a:spcPts val="0"/>
              </a:spcAft>
              <a:defRPr/>
            </a:pPr>
            <a:r>
              <a:rPr lang="tr-TR" dirty="0"/>
              <a:t>                            ÇEYREK GEÇİYOR</a:t>
            </a:r>
          </a:p>
          <a:p>
            <a:pPr marL="274320" indent="-256032" fontAlgn="auto">
              <a:spcAft>
                <a:spcPts val="0"/>
              </a:spcAft>
              <a:defRPr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09:15=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It’s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quarter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past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nine.=9’u çeyrek geçiyor.</a:t>
            </a:r>
          </a:p>
          <a:p>
            <a:pPr marL="274320" indent="-256032" fontAlgn="auto">
              <a:spcAft>
                <a:spcPts val="0"/>
              </a:spcAft>
              <a:defRPr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10:15=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It’s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fifteen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past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ten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75438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err="1"/>
              <a:t>Quarter</a:t>
            </a:r>
            <a:r>
              <a:rPr lang="tr-TR" dirty="0"/>
              <a:t> </a:t>
            </a:r>
            <a:r>
              <a:rPr lang="tr-TR" dirty="0" err="1"/>
              <a:t>Past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3644900"/>
            <a:ext cx="7380287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56032" fontAlgn="auto">
              <a:spcAft>
                <a:spcPts val="0"/>
              </a:spcAft>
              <a:defRPr/>
            </a:pPr>
            <a:r>
              <a:rPr lang="tr-TR" dirty="0"/>
              <a:t>15:30=</a:t>
            </a:r>
            <a:r>
              <a:rPr lang="tr-TR" dirty="0" err="1"/>
              <a:t>It’s</a:t>
            </a:r>
            <a:r>
              <a:rPr lang="tr-TR" dirty="0"/>
              <a:t> </a:t>
            </a:r>
            <a:r>
              <a:rPr lang="tr-TR" dirty="0" err="1"/>
              <a:t>half</a:t>
            </a:r>
            <a:r>
              <a:rPr lang="tr-TR" dirty="0"/>
              <a:t> </a:t>
            </a:r>
            <a:r>
              <a:rPr lang="tr-TR" dirty="0" err="1"/>
              <a:t>past</a:t>
            </a:r>
            <a:r>
              <a:rPr lang="tr-TR" dirty="0"/>
              <a:t> </a:t>
            </a:r>
            <a:r>
              <a:rPr lang="tr-TR" dirty="0" err="1"/>
              <a:t>three</a:t>
            </a:r>
            <a:endParaRPr lang="tr-TR" dirty="0"/>
          </a:p>
          <a:p>
            <a:pPr marL="274320" indent="-256032" fontAlgn="auto">
              <a:spcAft>
                <a:spcPts val="0"/>
              </a:spcAft>
              <a:defRPr/>
            </a:pPr>
            <a:r>
              <a:rPr lang="tr-TR" dirty="0"/>
              <a:t>16:30=</a:t>
            </a:r>
            <a:r>
              <a:rPr lang="tr-TR" dirty="0" err="1"/>
              <a:t>It’s</a:t>
            </a:r>
            <a:r>
              <a:rPr lang="tr-TR" dirty="0"/>
              <a:t> </a:t>
            </a:r>
            <a:r>
              <a:rPr lang="tr-TR" dirty="0" err="1"/>
              <a:t>thirty</a:t>
            </a:r>
            <a:r>
              <a:rPr lang="tr-TR" dirty="0"/>
              <a:t> </a:t>
            </a:r>
            <a:r>
              <a:rPr lang="tr-TR" dirty="0" err="1"/>
              <a:t>past</a:t>
            </a:r>
            <a:r>
              <a:rPr lang="tr-TR" dirty="0"/>
              <a:t> </a:t>
            </a:r>
            <a:r>
              <a:rPr lang="tr-TR" dirty="0" err="1"/>
              <a:t>four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850" y="620713"/>
            <a:ext cx="75438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err="1"/>
              <a:t>Half</a:t>
            </a:r>
            <a:r>
              <a:rPr lang="tr-TR" dirty="0"/>
              <a:t> </a:t>
            </a:r>
            <a:r>
              <a:rPr lang="tr-TR" dirty="0" err="1"/>
              <a:t>Past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9632" y="3068960"/>
            <a:ext cx="633730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288" y="-458788"/>
            <a:ext cx="8229600" cy="4525963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tr-TR" dirty="0"/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dirty="0"/>
              <a:t>15:45=</a:t>
            </a:r>
            <a:r>
              <a:rPr lang="tr-TR" dirty="0" err="1"/>
              <a:t>It’s</a:t>
            </a:r>
            <a:r>
              <a:rPr lang="tr-TR" dirty="0"/>
              <a:t> </a:t>
            </a:r>
            <a:r>
              <a:rPr lang="tr-TR" dirty="0" err="1"/>
              <a:t>quarter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three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3" y="260350"/>
            <a:ext cx="75438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err="1"/>
              <a:t>Quarter</a:t>
            </a:r>
            <a:r>
              <a:rPr lang="tr-TR" dirty="0"/>
              <a:t> </a:t>
            </a:r>
            <a:r>
              <a:rPr lang="tr-TR" dirty="0" err="1"/>
              <a:t>To</a:t>
            </a:r>
            <a:endParaRPr lang="tr-TR" dirty="0"/>
          </a:p>
        </p:txBody>
      </p:sp>
      <p:pic>
        <p:nvPicPr>
          <p:cNvPr id="1026" name="Picture 2" descr="C:\Users\ender\Desktop\1245_17503_l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6313" y="2708275"/>
            <a:ext cx="6192837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850" y="714375"/>
            <a:ext cx="6096000" cy="3657600"/>
          </a:xfrm>
        </p:spPr>
        <p:txBody>
          <a:bodyPr/>
          <a:lstStyle/>
          <a:p>
            <a:pPr marL="274320" indent="-256032" fontAlgn="auto">
              <a:spcAft>
                <a:spcPts val="0"/>
              </a:spcAft>
              <a:defRPr/>
            </a:pPr>
            <a:r>
              <a:rPr lang="tr-TR" dirty="0"/>
              <a:t>21:18= </a:t>
            </a:r>
            <a:r>
              <a:rPr lang="tr-TR" dirty="0" err="1"/>
              <a:t>It’s</a:t>
            </a:r>
            <a:r>
              <a:rPr lang="tr-TR" dirty="0"/>
              <a:t> </a:t>
            </a:r>
            <a:r>
              <a:rPr lang="tr-TR" dirty="0" err="1"/>
              <a:t>eighteen</a:t>
            </a:r>
            <a:r>
              <a:rPr lang="tr-TR" dirty="0"/>
              <a:t> </a:t>
            </a:r>
            <a:r>
              <a:rPr lang="tr-TR" dirty="0" err="1"/>
              <a:t>past</a:t>
            </a:r>
            <a:r>
              <a:rPr lang="tr-TR" dirty="0"/>
              <a:t> nine.</a:t>
            </a:r>
          </a:p>
          <a:p>
            <a:pPr marL="274320" indent="-256032" fontAlgn="auto"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00113" y="260350"/>
            <a:ext cx="75438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/>
              <a:t>PAST</a:t>
            </a:r>
          </a:p>
        </p:txBody>
      </p:sp>
      <p:pic>
        <p:nvPicPr>
          <p:cNvPr id="2050" name="Picture 2" descr="C:\Users\ender\Desktop\Funny-Clock-Cartoon-Worri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2708275"/>
            <a:ext cx="6192838" cy="412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oğal">
  <a:themeElements>
    <a:clrScheme name="Doğ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oğ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oğ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56</Words>
  <Application>Microsoft Office PowerPoint</Application>
  <PresentationFormat>Ekran Gösterisi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Palatino Linotype</vt:lpstr>
      <vt:lpstr>Wingdings</vt:lpstr>
      <vt:lpstr>Doğal</vt:lpstr>
      <vt:lpstr>İngilizce Saatler</vt:lpstr>
      <vt:lpstr>                  Clock</vt:lpstr>
      <vt:lpstr>Quarter Past</vt:lpstr>
      <vt:lpstr>Half Past</vt:lpstr>
      <vt:lpstr>Quarter To</vt:lpstr>
      <vt:lpstr>PAST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İngilizce Saatler</dc:title>
  <dc:creator>odevyap.gen.tr</dc:creator>
  <cp:lastModifiedBy>Bugra Togan Simsir</cp:lastModifiedBy>
  <cp:revision>1</cp:revision>
  <dcterms:created xsi:type="dcterms:W3CDTF">2015-03-02T17:58:22Z</dcterms:created>
  <dcterms:modified xsi:type="dcterms:W3CDTF">2022-12-11T18:30:42Z</dcterms:modified>
</cp:coreProperties>
</file>