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F5165B3-C092-23C6-1CB6-A595C4FFEA3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altLang="tr-TR" noProof="0"/>
              <a:t>Asıl başlık stili için tıklatın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D5EB2CC-1AC6-CDF0-CAA2-D1FFD28441EF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/>
              <a:t>Asıl alt başlık stilini düzenlemek için tıklatın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5C5B8E4A-21B2-FE10-8624-C410E947F54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01DED3C6-7AA7-D778-D386-7DFD7A25DBE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F5BBDF55-C630-D50D-AF20-195FED00122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E74A0D8-B4C9-43CD-9EBD-6485B349EA2C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3BC9C7-EF95-76A3-EDA1-BFC36CC22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10F6496-C3AB-6B3C-44BA-DDD0B5FDC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2ACD4D3-A979-4D45-7A38-41BFE70DB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71B49B8-92AC-B182-A843-BA2E7BEA7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62ED10F-43EF-B80F-509A-AD0162FAA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C0C1B-8E4F-4FE2-B33D-33915558B70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4462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163284E-654E-8E3F-F5F1-B03F22BA5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70D5BFE-5EEC-BE19-A0F9-A3692EC53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CF78E88-9989-FBA1-5083-71D9E5A7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E43633-0E02-582C-6DEA-C9E03F0E7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79851C5-DE92-E119-94E0-48E979FA0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38D23-1AC1-45F8-B117-067F6172189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3434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5335EF-4456-DCAB-49EE-0A7EBC09C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4B0101-7B72-8E0C-B0F5-31687409A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E963F10-7216-57F3-3257-52B29BA42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2F1659-C178-8289-A730-3D37D8DAA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5AAFCC-86AE-C6C9-B3DF-9E594E34F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F9BB6-2A2A-4D66-A8BB-D67DA58A371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8804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2BC3AB-1804-BC1E-A375-72556A81E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75AC8C0-D08F-E7FE-5F7D-38898F528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ED516DB-14B8-A3AC-47D4-56E6FC39A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DB3ED20-AAF6-4AF2-C6A3-FC119BEEF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394988-E2BD-A395-0B14-7CDAE9D9E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ED2B5-1120-4DBC-8114-AB223F0EB31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2221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6535FD-28F4-AE6C-0AA3-5470A230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3B7CDD-4552-CCAC-00A1-9C67459E4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D2603E4-B267-8432-DA35-AF2DEE2C5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8831986-46DA-CAE5-2C71-CA39F9D02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6B15F3D-8006-C4C6-4C6F-00B87A5D0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7EE6352-71C2-AB9B-63CA-6933A09B0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DC69C-7F0A-443F-BEC1-DDB839460D1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0689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785E27-DE3D-2665-D173-9B6D94A5A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B9CF70D-5764-CC7E-3903-F9770DDCD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1C211EC-5977-9E51-9E44-BE2F022C0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6302996-2611-7A33-E8DE-100F7C71D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BB3CDE8-8FF9-214F-9142-6D0E60813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0957A06-B5E0-31AB-E876-49AAB3CFC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57C063F-21E6-0DB5-F31A-2EB5AE00F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DE6EA68-091F-144D-1B5E-2FD418F20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30FF5-7B16-4CFA-A536-7F340983E72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5987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F0DF1E-4A24-D63B-A923-2C946CAFC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A31D8E-D47E-F933-F643-BC24FB2A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3C4FC18-B6C0-4D95-E5A1-C774F9F34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67AD9BC-1751-5124-9AE5-1D86E45F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3E422-3BB2-4D92-932B-B1DB722C42F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1450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6DB672-47BD-F8BE-BC1B-412524B43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E55004B-413F-0BA8-F36A-5E0C84E1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3FF087D-A066-EB91-E2CD-5E9EEECF2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2D130-70D6-4149-9348-AFA2F9AC6CE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9351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7F1D7C-1986-45DC-FFBB-BCCB47E7D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0EC289-1347-D063-56DB-E869E1D7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343C0AB-5586-3D7A-2F6F-B9C1CA80A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D975AB1-8B11-2D4D-1DB5-DC67E65BE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F6EF998-E601-895C-4991-4F27AB850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10630B0-3345-0A1F-1FDC-738FEFFE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78275-8068-48C0-B880-A0F95468E89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6665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8E70AD-9D04-6D8F-A787-2017CBF4B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81D5A82-31F7-69D7-32DA-CF33F2A2B6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A85F394-3828-EA6C-5773-AD655CF6E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E05C773-6D85-AF21-C1F0-E936ECBA9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6611514-4773-FF05-28FB-172178015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D83B77F-5618-8F05-126C-B9C02311E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2EE18-FCFB-4016-BB51-603119332C3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9077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8C7AB88-4E87-A114-175F-23AA08B0B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5836470-B3E0-EED0-621C-7EDFB428E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00F60B15-5052-1164-4D07-C78C6DE0D6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tr-TR" altLang="tr-TR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EF7CEE83-04A9-485D-5832-67D1B7E2BB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tr-TR" altLang="tr-TR"/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00DF2A68-EDB4-0ACE-FA37-4263260DB8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84E900F3-056B-4FBA-95C3-A008C253DE78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WordArt 8">
            <a:extLst>
              <a:ext uri="{FF2B5EF4-FFF2-40B4-BE49-F238E27FC236}">
                <a16:creationId xmlns:a16="http://schemas.microsoft.com/office/drawing/2014/main" id="{BBC48D4E-DD36-7604-B7A5-D77E3D73E6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62212" y="2743200"/>
            <a:ext cx="4219575" cy="1238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MESLEKLER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>
            <a:extLst>
              <a:ext uri="{FF2B5EF4-FFF2-40B4-BE49-F238E27FC236}">
                <a16:creationId xmlns:a16="http://schemas.microsoft.com/office/drawing/2014/main" id="{725B8163-882E-8086-B0C5-433097B9B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609600"/>
            <a:ext cx="3506788" cy="404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1" name="WordArt 5">
            <a:extLst>
              <a:ext uri="{FF2B5EF4-FFF2-40B4-BE49-F238E27FC236}">
                <a16:creationId xmlns:a16="http://schemas.microsoft.com/office/drawing/2014/main" id="{1EAB853C-2618-2F9F-D511-A19ED0E49F0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33800" y="5105400"/>
            <a:ext cx="1600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COOK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>
            <a:extLst>
              <a:ext uri="{FF2B5EF4-FFF2-40B4-BE49-F238E27FC236}">
                <a16:creationId xmlns:a16="http://schemas.microsoft.com/office/drawing/2014/main" id="{36D240AF-3288-3354-CB17-4F3473A29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81000"/>
            <a:ext cx="3368675" cy="4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5" name="WordArt 5">
            <a:extLst>
              <a:ext uri="{FF2B5EF4-FFF2-40B4-BE49-F238E27FC236}">
                <a16:creationId xmlns:a16="http://schemas.microsoft.com/office/drawing/2014/main" id="{467393EF-CFF2-94B0-8E4C-6E77A731AB7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76600" y="5105400"/>
            <a:ext cx="22860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CARPENTER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>
            <a:extLst>
              <a:ext uri="{FF2B5EF4-FFF2-40B4-BE49-F238E27FC236}">
                <a16:creationId xmlns:a16="http://schemas.microsoft.com/office/drawing/2014/main" id="{A9A6C6F6-0E5C-E682-A9FE-D221DBBA0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1000"/>
            <a:ext cx="3967163" cy="396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09" name="WordArt 5">
            <a:extLst>
              <a:ext uri="{FF2B5EF4-FFF2-40B4-BE49-F238E27FC236}">
                <a16:creationId xmlns:a16="http://schemas.microsoft.com/office/drawing/2014/main" id="{D019A55C-11F4-C97E-CCD4-B547477A763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05200" y="4648200"/>
            <a:ext cx="2057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ENGİNEER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9" name="Picture 5">
            <a:extLst>
              <a:ext uri="{FF2B5EF4-FFF2-40B4-BE49-F238E27FC236}">
                <a16:creationId xmlns:a16="http://schemas.microsoft.com/office/drawing/2014/main" id="{C6F49DD9-6663-EAED-B006-5200461DB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"/>
            <a:ext cx="4648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0" name="WordArt 6">
            <a:extLst>
              <a:ext uri="{FF2B5EF4-FFF2-40B4-BE49-F238E27FC236}">
                <a16:creationId xmlns:a16="http://schemas.microsoft.com/office/drawing/2014/main" id="{B3E13DF1-86EF-561A-734A-BA75B02C81F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81400" y="4572000"/>
            <a:ext cx="152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VET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>
            <a:extLst>
              <a:ext uri="{FF2B5EF4-FFF2-40B4-BE49-F238E27FC236}">
                <a16:creationId xmlns:a16="http://schemas.microsoft.com/office/drawing/2014/main" id="{24741E6E-8902-37B3-7B61-B865597B6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33400"/>
            <a:ext cx="3833813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3" name="WordArt 5">
            <a:extLst>
              <a:ext uri="{FF2B5EF4-FFF2-40B4-BE49-F238E27FC236}">
                <a16:creationId xmlns:a16="http://schemas.microsoft.com/office/drawing/2014/main" id="{181C79C4-ABE5-A404-3071-8A79C1E65EA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0" y="4648200"/>
            <a:ext cx="2057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GARDENER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>
            <a:extLst>
              <a:ext uri="{FF2B5EF4-FFF2-40B4-BE49-F238E27FC236}">
                <a16:creationId xmlns:a16="http://schemas.microsoft.com/office/drawing/2014/main" id="{F5619CA9-90CB-4E18-3591-249E74E2D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1000"/>
            <a:ext cx="4419600" cy="407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7" name="WordArt 5">
            <a:extLst>
              <a:ext uri="{FF2B5EF4-FFF2-40B4-BE49-F238E27FC236}">
                <a16:creationId xmlns:a16="http://schemas.microsoft.com/office/drawing/2014/main" id="{EC179B1E-EB4F-C418-3EB8-CCEFCD9DE43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4724400"/>
            <a:ext cx="2667000" cy="76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/>
            <a:r>
              <a:rPr lang="tr-TR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MECHANİC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>
            <a:extLst>
              <a:ext uri="{FF2B5EF4-FFF2-40B4-BE49-F238E27FC236}">
                <a16:creationId xmlns:a16="http://schemas.microsoft.com/office/drawing/2014/main" id="{A67A78AF-37FF-79E6-A0C4-248506411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4800"/>
            <a:ext cx="3186113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1" name="WordArt 5">
            <a:extLst>
              <a:ext uri="{FF2B5EF4-FFF2-40B4-BE49-F238E27FC236}">
                <a16:creationId xmlns:a16="http://schemas.microsoft.com/office/drawing/2014/main" id="{11F9633E-8196-FBE8-8E95-D7FE8D90996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0" y="5029200"/>
            <a:ext cx="17526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CC99"/>
              </a:contourClr>
            </a:sp3d>
          </a:bodyPr>
          <a:lstStyle/>
          <a:p>
            <a:pPr algn="ctr"/>
            <a:r>
              <a:rPr lang="tr-TR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 panose="020B0A04020102020204" pitchFamily="34" charset="0"/>
              </a:rPr>
              <a:t>NURSE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>
            <a:extLst>
              <a:ext uri="{FF2B5EF4-FFF2-40B4-BE49-F238E27FC236}">
                <a16:creationId xmlns:a16="http://schemas.microsoft.com/office/drawing/2014/main" id="{0AE078E8-A6C8-CFE9-5794-8A46EE49C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57200"/>
            <a:ext cx="2516188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5" name="WordArt 5">
            <a:extLst>
              <a:ext uri="{FF2B5EF4-FFF2-40B4-BE49-F238E27FC236}">
                <a16:creationId xmlns:a16="http://schemas.microsoft.com/office/drawing/2014/main" id="{082CB9CF-9F92-3291-689E-E967DB471D9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76600" y="5181600"/>
            <a:ext cx="2209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POSTMAN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9" name="Picture 5">
            <a:extLst>
              <a:ext uri="{FF2B5EF4-FFF2-40B4-BE49-F238E27FC236}">
                <a16:creationId xmlns:a16="http://schemas.microsoft.com/office/drawing/2014/main" id="{7334C192-1D47-5C35-AAE9-866A277A7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1000"/>
            <a:ext cx="2833688" cy="447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90" name="WordArt 6">
            <a:extLst>
              <a:ext uri="{FF2B5EF4-FFF2-40B4-BE49-F238E27FC236}">
                <a16:creationId xmlns:a16="http://schemas.microsoft.com/office/drawing/2014/main" id="{DE9F36EB-6413-AA89-2B0A-8041EAB8E4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05200" y="5029200"/>
            <a:ext cx="15938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FARMER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>
            <a:extLst>
              <a:ext uri="{FF2B5EF4-FFF2-40B4-BE49-F238E27FC236}">
                <a16:creationId xmlns:a16="http://schemas.microsoft.com/office/drawing/2014/main" id="{3A1B2B2D-0EFB-1FCE-F7D7-4EEF88C8B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57200"/>
            <a:ext cx="31337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3" name="WordArt 5">
            <a:extLst>
              <a:ext uri="{FF2B5EF4-FFF2-40B4-BE49-F238E27FC236}">
                <a16:creationId xmlns:a16="http://schemas.microsoft.com/office/drawing/2014/main" id="{DC3735CF-FBA2-4E71-BBB0-7FFD710117A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05200" y="4572000"/>
            <a:ext cx="167640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CLOWN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>
            <a:extLst>
              <a:ext uri="{FF2B5EF4-FFF2-40B4-BE49-F238E27FC236}">
                <a16:creationId xmlns:a16="http://schemas.microsoft.com/office/drawing/2014/main" id="{6D021F0C-1168-8DD5-7252-FA230FD66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1000"/>
            <a:ext cx="358775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7" name="WordArt 5">
            <a:extLst>
              <a:ext uri="{FF2B5EF4-FFF2-40B4-BE49-F238E27FC236}">
                <a16:creationId xmlns:a16="http://schemas.microsoft.com/office/drawing/2014/main" id="{48AE5D47-A507-5357-0E2E-58ADFC6EF39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05200" y="4876800"/>
            <a:ext cx="1828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SİNGER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ku">
  <a:themeElements>
    <a:clrScheme name="Doku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Doku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oku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ku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27</TotalTime>
  <Words>12</Words>
  <Application>Microsoft Office PowerPoint</Application>
  <PresentationFormat>Ekran Gösterisi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Doku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Togan</dc:creator>
  <cp:lastModifiedBy>Bugra Togan Simsir</cp:lastModifiedBy>
  <cp:revision>3</cp:revision>
  <cp:lastPrinted>1601-01-01T00:00:00Z</cp:lastPrinted>
  <dcterms:created xsi:type="dcterms:W3CDTF">2013-04-10T09:47:21Z</dcterms:created>
  <dcterms:modified xsi:type="dcterms:W3CDTF">2022-12-11T18:44:49Z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